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tif" ContentType="image/t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8" r:id="rId6"/>
    <p:sldId id="295" r:id="rId7"/>
    <p:sldId id="296" r:id="rId8"/>
    <p:sldId id="266" r:id="rId9"/>
    <p:sldId id="267" r:id="rId10"/>
    <p:sldId id="264" r:id="rId11"/>
    <p:sldId id="297" r:id="rId12"/>
    <p:sldId id="29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1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41667-47EE-4730-9EDE-E0D67D4A8FB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F172A03-0A06-48DD-A776-DE02174C6FC1}">
      <dgm:prSet phldrT="[文本]"/>
      <dgm:spPr/>
      <dgm:t>
        <a:bodyPr/>
        <a:lstStyle/>
        <a:p>
          <a:r>
            <a:rPr lang="zh-CN" altLang="en-US" dirty="0"/>
            <a:t>实验当中</a:t>
          </a:r>
        </a:p>
      </dgm:t>
    </dgm:pt>
    <dgm:pt modelId="{072FEAC9-5EAF-461A-A191-93D1115D83AA}" type="parTrans" cxnId="{81374E62-E3D7-4DDF-A33C-ED7236050539}">
      <dgm:prSet/>
      <dgm:spPr/>
      <dgm:t>
        <a:bodyPr/>
        <a:lstStyle/>
        <a:p>
          <a:endParaRPr lang="zh-CN" altLang="en-US"/>
        </a:p>
      </dgm:t>
    </dgm:pt>
    <dgm:pt modelId="{28E732D2-ADA2-4505-99E5-2E513BDC857F}" type="sibTrans" cxnId="{81374E62-E3D7-4DDF-A33C-ED7236050539}">
      <dgm:prSet/>
      <dgm:spPr/>
      <dgm:t>
        <a:bodyPr/>
        <a:lstStyle/>
        <a:p>
          <a:endParaRPr lang="zh-CN" altLang="en-US"/>
        </a:p>
      </dgm:t>
    </dgm:pt>
    <dgm:pt modelId="{6FF7E18B-2FB6-41AF-8128-589C62DB3036}">
      <dgm:prSet phldrT="[文本]"/>
      <dgm:spPr/>
      <dgm:t>
        <a:bodyPr/>
        <a:lstStyle/>
        <a:p>
          <a:r>
            <a:rPr lang="zh-CN" altLang="en-US" dirty="0"/>
            <a:t>模型测试源</a:t>
          </a:r>
        </a:p>
      </dgm:t>
    </dgm:pt>
    <dgm:pt modelId="{CE0B314B-0927-4625-9A82-901B6DE3073C}" type="parTrans" cxnId="{296CA474-58F9-4DEC-B164-81739CC79CCF}">
      <dgm:prSet/>
      <dgm:spPr/>
      <dgm:t>
        <a:bodyPr/>
        <a:lstStyle/>
        <a:p>
          <a:endParaRPr lang="zh-CN" altLang="en-US"/>
        </a:p>
      </dgm:t>
    </dgm:pt>
    <dgm:pt modelId="{9DD153BD-ED27-4D51-8617-BC480441FD80}" type="sibTrans" cxnId="{296CA474-58F9-4DEC-B164-81739CC79CCF}">
      <dgm:prSet/>
      <dgm:spPr/>
      <dgm:t>
        <a:bodyPr/>
        <a:lstStyle/>
        <a:p>
          <a:endParaRPr lang="zh-CN" altLang="en-US"/>
        </a:p>
      </dgm:t>
    </dgm:pt>
    <dgm:pt modelId="{C806B565-6275-4A1D-8B03-23BDADF6D61D}">
      <dgm:prSet phldrT="[文本]"/>
      <dgm:spPr/>
      <dgm:t>
        <a:bodyPr/>
        <a:lstStyle/>
        <a:p>
          <a:r>
            <a:rPr lang="zh-CN" altLang="en-US" dirty="0"/>
            <a:t>实际当中</a:t>
          </a:r>
        </a:p>
      </dgm:t>
    </dgm:pt>
    <dgm:pt modelId="{5D903C20-8A75-4606-84D5-F83585BA2F1F}" type="parTrans" cxnId="{8B36EF9A-C86C-4BC7-B93E-442CE8DA431C}">
      <dgm:prSet/>
      <dgm:spPr/>
      <dgm:t>
        <a:bodyPr/>
        <a:lstStyle/>
        <a:p>
          <a:endParaRPr lang="zh-CN" altLang="en-US"/>
        </a:p>
      </dgm:t>
    </dgm:pt>
    <dgm:pt modelId="{E1B1B2F1-0E34-4C4C-A865-FCFB1309AB5B}" type="sibTrans" cxnId="{8B36EF9A-C86C-4BC7-B93E-442CE8DA431C}">
      <dgm:prSet/>
      <dgm:spPr/>
      <dgm:t>
        <a:bodyPr/>
        <a:lstStyle/>
        <a:p>
          <a:endParaRPr lang="zh-CN" altLang="en-US"/>
        </a:p>
      </dgm:t>
    </dgm:pt>
    <dgm:pt modelId="{953DFE03-7D28-4CA7-BD52-DA24DF52934A}">
      <dgm:prSet phldrT="[文本]"/>
      <dgm:spPr/>
      <dgm:t>
        <a:bodyPr/>
        <a:lstStyle/>
        <a:p>
          <a:r>
            <a:rPr lang="zh-CN" altLang="en-US" dirty="0"/>
            <a:t>智能问答</a:t>
          </a:r>
        </a:p>
      </dgm:t>
    </dgm:pt>
    <dgm:pt modelId="{D3082F87-B05D-4311-A571-F8CB5560024B}" type="parTrans" cxnId="{5B44732F-07C8-40BE-B765-9AD342016FAB}">
      <dgm:prSet/>
      <dgm:spPr/>
      <dgm:t>
        <a:bodyPr/>
        <a:lstStyle/>
        <a:p>
          <a:endParaRPr lang="zh-CN" altLang="en-US"/>
        </a:p>
      </dgm:t>
    </dgm:pt>
    <dgm:pt modelId="{4F54752A-05ED-4712-A8F6-A52CCBF2FD26}" type="sibTrans" cxnId="{5B44732F-07C8-40BE-B765-9AD342016FAB}">
      <dgm:prSet/>
      <dgm:spPr/>
      <dgm:t>
        <a:bodyPr/>
        <a:lstStyle/>
        <a:p>
          <a:endParaRPr lang="zh-CN" altLang="en-US"/>
        </a:p>
      </dgm:t>
    </dgm:pt>
    <dgm:pt modelId="{A9062765-7735-4F93-8190-C8BFBEBB466F}">
      <dgm:prSet phldrT="[文本]"/>
      <dgm:spPr/>
      <dgm:t>
        <a:bodyPr/>
        <a:lstStyle/>
        <a:p>
          <a:r>
            <a:rPr lang="zh-CN" altLang="en-US" dirty="0"/>
            <a:t>微信公众号推送</a:t>
          </a:r>
        </a:p>
      </dgm:t>
    </dgm:pt>
    <dgm:pt modelId="{17F83CB9-44F1-4D58-A5D1-1104D0BF4334}" type="parTrans" cxnId="{8FAA281E-4654-4141-B306-153A01E125AC}">
      <dgm:prSet/>
      <dgm:spPr/>
      <dgm:t>
        <a:bodyPr/>
        <a:lstStyle/>
        <a:p>
          <a:endParaRPr lang="zh-CN" altLang="en-US"/>
        </a:p>
      </dgm:t>
    </dgm:pt>
    <dgm:pt modelId="{9CE3FC24-D4B8-4823-8F18-3702A11CD0CE}" type="sibTrans" cxnId="{8FAA281E-4654-4141-B306-153A01E125AC}">
      <dgm:prSet/>
      <dgm:spPr/>
      <dgm:t>
        <a:bodyPr/>
        <a:lstStyle/>
        <a:p>
          <a:endParaRPr lang="zh-CN" altLang="en-US"/>
        </a:p>
      </dgm:t>
    </dgm:pt>
    <dgm:pt modelId="{B4378A09-3F0F-49C6-86F4-7B424A3B2C27}">
      <dgm:prSet phldrT="[文本]"/>
      <dgm:spPr/>
      <dgm:t>
        <a:bodyPr/>
        <a:lstStyle/>
        <a:p>
          <a:r>
            <a:rPr lang="zh-CN" altLang="en-US" dirty="0"/>
            <a:t>本次实验</a:t>
          </a:r>
        </a:p>
      </dgm:t>
    </dgm:pt>
    <dgm:pt modelId="{063F8F4B-B526-4910-AF1C-0567BDA822A4}" type="parTrans" cxnId="{30259593-F10F-422B-A47D-A6395B29F4D8}">
      <dgm:prSet/>
      <dgm:spPr/>
      <dgm:t>
        <a:bodyPr/>
        <a:lstStyle/>
        <a:p>
          <a:endParaRPr lang="zh-CN" altLang="en-US"/>
        </a:p>
      </dgm:t>
    </dgm:pt>
    <dgm:pt modelId="{2FCAD1EF-CBC3-4000-9A94-F5EEC3AB5C70}" type="sibTrans" cxnId="{30259593-F10F-422B-A47D-A6395B29F4D8}">
      <dgm:prSet/>
      <dgm:spPr/>
      <dgm:t>
        <a:bodyPr/>
        <a:lstStyle/>
        <a:p>
          <a:endParaRPr lang="zh-CN" altLang="en-US"/>
        </a:p>
      </dgm:t>
    </dgm:pt>
    <dgm:pt modelId="{67399096-05D1-4C9D-8D78-433BA501AD9F}">
      <dgm:prSet phldrT="[文本]"/>
      <dgm:spPr/>
      <dgm:t>
        <a:bodyPr/>
        <a:lstStyle/>
        <a:p>
          <a:r>
            <a:rPr lang="zh-CN" altLang="en-US" dirty="0"/>
            <a:t>爬取数据</a:t>
          </a:r>
        </a:p>
      </dgm:t>
    </dgm:pt>
    <dgm:pt modelId="{F14A206C-591F-4F90-8B16-64171202C400}" type="parTrans" cxnId="{EF76C825-65D0-47CE-A6FA-275F85547E3B}">
      <dgm:prSet/>
      <dgm:spPr/>
      <dgm:t>
        <a:bodyPr/>
        <a:lstStyle/>
        <a:p>
          <a:endParaRPr lang="zh-CN" altLang="en-US"/>
        </a:p>
      </dgm:t>
    </dgm:pt>
    <dgm:pt modelId="{44F9E83A-491F-42ED-8C03-0F860431634F}" type="sibTrans" cxnId="{EF76C825-65D0-47CE-A6FA-275F85547E3B}">
      <dgm:prSet/>
      <dgm:spPr/>
      <dgm:t>
        <a:bodyPr/>
        <a:lstStyle/>
        <a:p>
          <a:endParaRPr lang="zh-CN" altLang="en-US"/>
        </a:p>
      </dgm:t>
    </dgm:pt>
    <dgm:pt modelId="{BEC0C067-765B-4B6D-954A-E8C705B5117E}">
      <dgm:prSet phldrT="[文本]"/>
      <dgm:spPr/>
      <dgm:t>
        <a:bodyPr/>
        <a:lstStyle/>
        <a:p>
          <a:r>
            <a:rPr lang="zh-CN" altLang="en-US" dirty="0"/>
            <a:t>深度学习</a:t>
          </a:r>
        </a:p>
      </dgm:t>
    </dgm:pt>
    <dgm:pt modelId="{DA57ECDD-F548-47E8-AE5E-62D979ECC953}" type="parTrans" cxnId="{B3968AB3-6502-4B11-AC41-E81AC7BE89CB}">
      <dgm:prSet/>
      <dgm:spPr/>
      <dgm:t>
        <a:bodyPr/>
        <a:lstStyle/>
        <a:p>
          <a:endParaRPr lang="zh-CN" altLang="en-US"/>
        </a:p>
      </dgm:t>
    </dgm:pt>
    <dgm:pt modelId="{D73745FB-20B2-45EB-89C6-80449088819C}" type="sibTrans" cxnId="{B3968AB3-6502-4B11-AC41-E81AC7BE89CB}">
      <dgm:prSet/>
      <dgm:spPr/>
      <dgm:t>
        <a:bodyPr/>
        <a:lstStyle/>
        <a:p>
          <a:endParaRPr lang="zh-CN" altLang="en-US"/>
        </a:p>
      </dgm:t>
    </dgm:pt>
    <dgm:pt modelId="{22D30CCB-EBEA-4309-99CA-8D581C9DADFA}">
      <dgm:prSet phldrT="[文本]"/>
      <dgm:spPr/>
      <dgm:t>
        <a:bodyPr/>
        <a:lstStyle/>
        <a:p>
          <a:r>
            <a:rPr lang="zh-CN" altLang="en-US" dirty="0"/>
            <a:t>机器学习任务</a:t>
          </a:r>
        </a:p>
      </dgm:t>
    </dgm:pt>
    <dgm:pt modelId="{59A27E7F-DB4E-4322-8EB3-74D202E1F3C6}" type="sibTrans" cxnId="{4779DA61-CD27-4376-A520-213603507101}">
      <dgm:prSet/>
      <dgm:spPr/>
      <dgm:t>
        <a:bodyPr/>
        <a:lstStyle/>
        <a:p>
          <a:endParaRPr lang="zh-CN" altLang="en-US"/>
        </a:p>
      </dgm:t>
    </dgm:pt>
    <dgm:pt modelId="{5E376CEF-6F57-4375-94E4-CC73923F30DC}" type="parTrans" cxnId="{4779DA61-CD27-4376-A520-213603507101}">
      <dgm:prSet/>
      <dgm:spPr/>
      <dgm:t>
        <a:bodyPr/>
        <a:lstStyle/>
        <a:p>
          <a:endParaRPr lang="zh-CN" altLang="en-US"/>
        </a:p>
      </dgm:t>
    </dgm:pt>
    <dgm:pt modelId="{7AB8037B-0AB6-4460-B7B4-F1D6AB7878E9}" type="pres">
      <dgm:prSet presAssocID="{3FD41667-47EE-4730-9EDE-E0D67D4A8FB3}" presName="Name0" presStyleCnt="0">
        <dgm:presLayoutVars>
          <dgm:dir/>
          <dgm:animLvl val="lvl"/>
          <dgm:resizeHandles val="exact"/>
        </dgm:presLayoutVars>
      </dgm:prSet>
      <dgm:spPr/>
    </dgm:pt>
    <dgm:pt modelId="{0E494A73-7F5F-4104-B71B-8107932440FC}" type="pres">
      <dgm:prSet presAssocID="{EF172A03-0A06-48DD-A776-DE02174C6FC1}" presName="composite" presStyleCnt="0"/>
      <dgm:spPr/>
    </dgm:pt>
    <dgm:pt modelId="{340582CE-8930-487A-A88A-05125A146C32}" type="pres">
      <dgm:prSet presAssocID="{EF172A03-0A06-48DD-A776-DE02174C6FC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C04618E-8DC0-41F1-9CAA-417FE18E3096}" type="pres">
      <dgm:prSet presAssocID="{EF172A03-0A06-48DD-A776-DE02174C6FC1}" presName="desTx" presStyleLbl="alignAccFollowNode1" presStyleIdx="0" presStyleCnt="3">
        <dgm:presLayoutVars>
          <dgm:bulletEnabled val="1"/>
        </dgm:presLayoutVars>
      </dgm:prSet>
      <dgm:spPr/>
    </dgm:pt>
    <dgm:pt modelId="{1777C776-AAD5-4C60-9C71-849D71F6D641}" type="pres">
      <dgm:prSet presAssocID="{28E732D2-ADA2-4505-99E5-2E513BDC857F}" presName="space" presStyleCnt="0"/>
      <dgm:spPr/>
    </dgm:pt>
    <dgm:pt modelId="{A38E258E-C370-417B-B17B-F8457462E22B}" type="pres">
      <dgm:prSet presAssocID="{C806B565-6275-4A1D-8B03-23BDADF6D61D}" presName="composite" presStyleCnt="0"/>
      <dgm:spPr/>
    </dgm:pt>
    <dgm:pt modelId="{D22F9E51-699A-4B05-A945-241F53F285E5}" type="pres">
      <dgm:prSet presAssocID="{C806B565-6275-4A1D-8B03-23BDADF6D61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9A1CE65-159C-4EC3-B357-730D9927830C}" type="pres">
      <dgm:prSet presAssocID="{C806B565-6275-4A1D-8B03-23BDADF6D61D}" presName="desTx" presStyleLbl="alignAccFollowNode1" presStyleIdx="1" presStyleCnt="3">
        <dgm:presLayoutVars>
          <dgm:bulletEnabled val="1"/>
        </dgm:presLayoutVars>
      </dgm:prSet>
      <dgm:spPr/>
    </dgm:pt>
    <dgm:pt modelId="{E748E15D-BB69-4DF0-AB86-A5CBB33D33EC}" type="pres">
      <dgm:prSet presAssocID="{E1B1B2F1-0E34-4C4C-A865-FCFB1309AB5B}" presName="space" presStyleCnt="0"/>
      <dgm:spPr/>
    </dgm:pt>
    <dgm:pt modelId="{C39F94F5-029E-47B1-8206-D3950FFD0B8B}" type="pres">
      <dgm:prSet presAssocID="{B4378A09-3F0F-49C6-86F4-7B424A3B2C27}" presName="composite" presStyleCnt="0"/>
      <dgm:spPr/>
    </dgm:pt>
    <dgm:pt modelId="{FAEB0455-3794-4655-8493-8D5606061235}" type="pres">
      <dgm:prSet presAssocID="{B4378A09-3F0F-49C6-86F4-7B424A3B2C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83DBAE9-A64C-4B28-A692-2B53D4C285DE}" type="pres">
      <dgm:prSet presAssocID="{B4378A09-3F0F-49C6-86F4-7B424A3B2C2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33EBC0F-B662-4248-A14C-0DDFEBE94578}" type="presOf" srcId="{B4378A09-3F0F-49C6-86F4-7B424A3B2C27}" destId="{FAEB0455-3794-4655-8493-8D5606061235}" srcOrd="0" destOrd="0" presId="urn:microsoft.com/office/officeart/2005/8/layout/hList1"/>
    <dgm:cxn modelId="{8FAA281E-4654-4141-B306-153A01E125AC}" srcId="{C806B565-6275-4A1D-8B03-23BDADF6D61D}" destId="{A9062765-7735-4F93-8190-C8BFBEBB466F}" srcOrd="1" destOrd="0" parTransId="{17F83CB9-44F1-4D58-A5D1-1104D0BF4334}" sibTransId="{9CE3FC24-D4B8-4823-8F18-3702A11CD0CE}"/>
    <dgm:cxn modelId="{FFD56A20-A517-4D28-B314-A61DE92C0F60}" type="presOf" srcId="{953DFE03-7D28-4CA7-BD52-DA24DF52934A}" destId="{D9A1CE65-159C-4EC3-B357-730D9927830C}" srcOrd="0" destOrd="0" presId="urn:microsoft.com/office/officeart/2005/8/layout/hList1"/>
    <dgm:cxn modelId="{EF76C825-65D0-47CE-A6FA-275F85547E3B}" srcId="{B4378A09-3F0F-49C6-86F4-7B424A3B2C27}" destId="{67399096-05D1-4C9D-8D78-433BA501AD9F}" srcOrd="0" destOrd="0" parTransId="{F14A206C-591F-4F90-8B16-64171202C400}" sibTransId="{44F9E83A-491F-42ED-8C03-0F860431634F}"/>
    <dgm:cxn modelId="{5B44732F-07C8-40BE-B765-9AD342016FAB}" srcId="{C806B565-6275-4A1D-8B03-23BDADF6D61D}" destId="{953DFE03-7D28-4CA7-BD52-DA24DF52934A}" srcOrd="0" destOrd="0" parTransId="{D3082F87-B05D-4311-A571-F8CB5560024B}" sibTransId="{4F54752A-05ED-4712-A8F6-A52CCBF2FD26}"/>
    <dgm:cxn modelId="{26D5EF33-6293-4567-AD6B-053831404B29}" type="presOf" srcId="{BEC0C067-765B-4B6D-954A-E8C705B5117E}" destId="{183DBAE9-A64C-4B28-A692-2B53D4C285DE}" srcOrd="0" destOrd="1" presId="urn:microsoft.com/office/officeart/2005/8/layout/hList1"/>
    <dgm:cxn modelId="{4779DA61-CD27-4376-A520-213603507101}" srcId="{EF172A03-0A06-48DD-A776-DE02174C6FC1}" destId="{22D30CCB-EBEA-4309-99CA-8D581C9DADFA}" srcOrd="1" destOrd="0" parTransId="{5E376CEF-6F57-4375-94E4-CC73923F30DC}" sibTransId="{59A27E7F-DB4E-4322-8EB3-74D202E1F3C6}"/>
    <dgm:cxn modelId="{81374E62-E3D7-4DDF-A33C-ED7236050539}" srcId="{3FD41667-47EE-4730-9EDE-E0D67D4A8FB3}" destId="{EF172A03-0A06-48DD-A776-DE02174C6FC1}" srcOrd="0" destOrd="0" parTransId="{072FEAC9-5EAF-461A-A191-93D1115D83AA}" sibTransId="{28E732D2-ADA2-4505-99E5-2E513BDC857F}"/>
    <dgm:cxn modelId="{296CA474-58F9-4DEC-B164-81739CC79CCF}" srcId="{EF172A03-0A06-48DD-A776-DE02174C6FC1}" destId="{6FF7E18B-2FB6-41AF-8128-589C62DB3036}" srcOrd="0" destOrd="0" parTransId="{CE0B314B-0927-4625-9A82-901B6DE3073C}" sibTransId="{9DD153BD-ED27-4D51-8617-BC480441FD80}"/>
    <dgm:cxn modelId="{94779790-7648-41C6-9095-7E5D4D2DA838}" type="presOf" srcId="{22D30CCB-EBEA-4309-99CA-8D581C9DADFA}" destId="{1C04618E-8DC0-41F1-9CAA-417FE18E3096}" srcOrd="0" destOrd="1" presId="urn:microsoft.com/office/officeart/2005/8/layout/hList1"/>
    <dgm:cxn modelId="{30259593-F10F-422B-A47D-A6395B29F4D8}" srcId="{3FD41667-47EE-4730-9EDE-E0D67D4A8FB3}" destId="{B4378A09-3F0F-49C6-86F4-7B424A3B2C27}" srcOrd="2" destOrd="0" parTransId="{063F8F4B-B526-4910-AF1C-0567BDA822A4}" sibTransId="{2FCAD1EF-CBC3-4000-9A94-F5EEC3AB5C70}"/>
    <dgm:cxn modelId="{DA0F4598-B316-4E9F-90E7-B5AE5E82CFC5}" type="presOf" srcId="{6FF7E18B-2FB6-41AF-8128-589C62DB3036}" destId="{1C04618E-8DC0-41F1-9CAA-417FE18E3096}" srcOrd="0" destOrd="0" presId="urn:microsoft.com/office/officeart/2005/8/layout/hList1"/>
    <dgm:cxn modelId="{8B36EF9A-C86C-4BC7-B93E-442CE8DA431C}" srcId="{3FD41667-47EE-4730-9EDE-E0D67D4A8FB3}" destId="{C806B565-6275-4A1D-8B03-23BDADF6D61D}" srcOrd="1" destOrd="0" parTransId="{5D903C20-8A75-4606-84D5-F83585BA2F1F}" sibTransId="{E1B1B2F1-0E34-4C4C-A865-FCFB1309AB5B}"/>
    <dgm:cxn modelId="{B3968AB3-6502-4B11-AC41-E81AC7BE89CB}" srcId="{B4378A09-3F0F-49C6-86F4-7B424A3B2C27}" destId="{BEC0C067-765B-4B6D-954A-E8C705B5117E}" srcOrd="1" destOrd="0" parTransId="{DA57ECDD-F548-47E8-AE5E-62D979ECC953}" sibTransId="{D73745FB-20B2-45EB-89C6-80449088819C}"/>
    <dgm:cxn modelId="{C69EF6CD-7C1F-46FE-9B62-2E017B2D4BBE}" type="presOf" srcId="{C806B565-6275-4A1D-8B03-23BDADF6D61D}" destId="{D22F9E51-699A-4B05-A945-241F53F285E5}" srcOrd="0" destOrd="0" presId="urn:microsoft.com/office/officeart/2005/8/layout/hList1"/>
    <dgm:cxn modelId="{533CFFD2-CFF7-49CB-8102-5C180A2D3D5C}" type="presOf" srcId="{3FD41667-47EE-4730-9EDE-E0D67D4A8FB3}" destId="{7AB8037B-0AB6-4460-B7B4-F1D6AB7878E9}" srcOrd="0" destOrd="0" presId="urn:microsoft.com/office/officeart/2005/8/layout/hList1"/>
    <dgm:cxn modelId="{D23B5CD3-2073-45DE-9C81-707D46DC6932}" type="presOf" srcId="{A9062765-7735-4F93-8190-C8BFBEBB466F}" destId="{D9A1CE65-159C-4EC3-B357-730D9927830C}" srcOrd="0" destOrd="1" presId="urn:microsoft.com/office/officeart/2005/8/layout/hList1"/>
    <dgm:cxn modelId="{D7D3F1D9-DE9F-49CD-81D7-D67963B7DD9F}" type="presOf" srcId="{67399096-05D1-4C9D-8D78-433BA501AD9F}" destId="{183DBAE9-A64C-4B28-A692-2B53D4C285DE}" srcOrd="0" destOrd="0" presId="urn:microsoft.com/office/officeart/2005/8/layout/hList1"/>
    <dgm:cxn modelId="{BED062F4-986A-48E8-AB77-62C735EAFA65}" type="presOf" srcId="{EF172A03-0A06-48DD-A776-DE02174C6FC1}" destId="{340582CE-8930-487A-A88A-05125A146C32}" srcOrd="0" destOrd="0" presId="urn:microsoft.com/office/officeart/2005/8/layout/hList1"/>
    <dgm:cxn modelId="{88ABFE17-A4FA-4659-9E87-D128A60C21B6}" type="presParOf" srcId="{7AB8037B-0AB6-4460-B7B4-F1D6AB7878E9}" destId="{0E494A73-7F5F-4104-B71B-8107932440FC}" srcOrd="0" destOrd="0" presId="urn:microsoft.com/office/officeart/2005/8/layout/hList1"/>
    <dgm:cxn modelId="{1EFB05A3-8AE7-4199-AB85-A87BF11B4544}" type="presParOf" srcId="{0E494A73-7F5F-4104-B71B-8107932440FC}" destId="{340582CE-8930-487A-A88A-05125A146C32}" srcOrd="0" destOrd="0" presId="urn:microsoft.com/office/officeart/2005/8/layout/hList1"/>
    <dgm:cxn modelId="{8210652A-3C22-4413-8539-AA7B2C132160}" type="presParOf" srcId="{0E494A73-7F5F-4104-B71B-8107932440FC}" destId="{1C04618E-8DC0-41F1-9CAA-417FE18E3096}" srcOrd="1" destOrd="0" presId="urn:microsoft.com/office/officeart/2005/8/layout/hList1"/>
    <dgm:cxn modelId="{5DD2B193-25E6-4ED4-BCC8-BA12F252D03C}" type="presParOf" srcId="{7AB8037B-0AB6-4460-B7B4-F1D6AB7878E9}" destId="{1777C776-AAD5-4C60-9C71-849D71F6D641}" srcOrd="1" destOrd="0" presId="urn:microsoft.com/office/officeart/2005/8/layout/hList1"/>
    <dgm:cxn modelId="{F4BE3A05-BBC5-4751-A75F-ECD1FF3A73A1}" type="presParOf" srcId="{7AB8037B-0AB6-4460-B7B4-F1D6AB7878E9}" destId="{A38E258E-C370-417B-B17B-F8457462E22B}" srcOrd="2" destOrd="0" presId="urn:microsoft.com/office/officeart/2005/8/layout/hList1"/>
    <dgm:cxn modelId="{7247C768-0F4E-4DA4-A8DA-36F358C69B68}" type="presParOf" srcId="{A38E258E-C370-417B-B17B-F8457462E22B}" destId="{D22F9E51-699A-4B05-A945-241F53F285E5}" srcOrd="0" destOrd="0" presId="urn:microsoft.com/office/officeart/2005/8/layout/hList1"/>
    <dgm:cxn modelId="{3FF57793-F285-4853-B235-4E615AE7A6BE}" type="presParOf" srcId="{A38E258E-C370-417B-B17B-F8457462E22B}" destId="{D9A1CE65-159C-4EC3-B357-730D9927830C}" srcOrd="1" destOrd="0" presId="urn:microsoft.com/office/officeart/2005/8/layout/hList1"/>
    <dgm:cxn modelId="{3B7FDE16-4DB8-4A74-A09F-5CDB1400ACF8}" type="presParOf" srcId="{7AB8037B-0AB6-4460-B7B4-F1D6AB7878E9}" destId="{E748E15D-BB69-4DF0-AB86-A5CBB33D33EC}" srcOrd="3" destOrd="0" presId="urn:microsoft.com/office/officeart/2005/8/layout/hList1"/>
    <dgm:cxn modelId="{816793F2-4B7D-4B3E-A2BD-F83AA0C88BBF}" type="presParOf" srcId="{7AB8037B-0AB6-4460-B7B4-F1D6AB7878E9}" destId="{C39F94F5-029E-47B1-8206-D3950FFD0B8B}" srcOrd="4" destOrd="0" presId="urn:microsoft.com/office/officeart/2005/8/layout/hList1"/>
    <dgm:cxn modelId="{7845FE8A-941D-4AF1-923A-3D34065D2B9F}" type="presParOf" srcId="{C39F94F5-029E-47B1-8206-D3950FFD0B8B}" destId="{FAEB0455-3794-4655-8493-8D5606061235}" srcOrd="0" destOrd="0" presId="urn:microsoft.com/office/officeart/2005/8/layout/hList1"/>
    <dgm:cxn modelId="{8369A314-E0F0-4A73-8ACC-2B6500C8FA19}" type="presParOf" srcId="{C39F94F5-029E-47B1-8206-D3950FFD0B8B}" destId="{183DBAE9-A64C-4B28-A692-2B53D4C285D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5A0290-1F4F-426E-A019-1BB15171699C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</dgm:pt>
    <dgm:pt modelId="{67F163AF-860D-4283-A591-56CEA70B554D}">
      <dgm:prSet phldrT="[文本]"/>
      <dgm:spPr/>
      <dgm:t>
        <a:bodyPr/>
        <a:lstStyle/>
        <a:p>
          <a:r>
            <a:rPr lang="zh-CN" altLang="en-US" dirty="0"/>
            <a:t>数据源</a:t>
          </a:r>
        </a:p>
      </dgm:t>
    </dgm:pt>
    <dgm:pt modelId="{54020E82-B7F8-4320-916E-EB7A0736E748}" type="parTrans" cxnId="{65C3995F-2BAB-4185-86F5-F7ED8DC0C831}">
      <dgm:prSet/>
      <dgm:spPr/>
      <dgm:t>
        <a:bodyPr/>
        <a:lstStyle/>
        <a:p>
          <a:endParaRPr lang="zh-CN" altLang="en-US"/>
        </a:p>
      </dgm:t>
    </dgm:pt>
    <dgm:pt modelId="{1B777E6D-0E84-42C8-958D-79DC0EAFC67B}" type="sibTrans" cxnId="{65C3995F-2BAB-4185-86F5-F7ED8DC0C831}">
      <dgm:prSet/>
      <dgm:spPr/>
      <dgm:t>
        <a:bodyPr/>
        <a:lstStyle/>
        <a:p>
          <a:endParaRPr lang="zh-CN" altLang="en-US"/>
        </a:p>
      </dgm:t>
    </dgm:pt>
    <dgm:pt modelId="{A338281E-5F76-4F92-B790-E291CEAE077A}">
      <dgm:prSet phldrT="[文本]"/>
      <dgm:spPr/>
      <dgm:t>
        <a:bodyPr/>
        <a:lstStyle/>
        <a:p>
          <a:r>
            <a:rPr lang="zh-CN" altLang="en-US" dirty="0"/>
            <a:t>爬取的工具</a:t>
          </a:r>
        </a:p>
      </dgm:t>
    </dgm:pt>
    <dgm:pt modelId="{E4CC402E-B44C-416D-8D11-92EBDB938CF1}" type="parTrans" cxnId="{5B5C12B1-D479-4CE1-9924-C0F6E5504BE2}">
      <dgm:prSet/>
      <dgm:spPr/>
      <dgm:t>
        <a:bodyPr/>
        <a:lstStyle/>
        <a:p>
          <a:endParaRPr lang="zh-CN" altLang="en-US"/>
        </a:p>
      </dgm:t>
    </dgm:pt>
    <dgm:pt modelId="{941C5643-D2C8-47C2-9BED-734AF077E537}" type="sibTrans" cxnId="{5B5C12B1-D479-4CE1-9924-C0F6E5504BE2}">
      <dgm:prSet/>
      <dgm:spPr/>
      <dgm:t>
        <a:bodyPr/>
        <a:lstStyle/>
        <a:p>
          <a:endParaRPr lang="zh-CN" altLang="en-US"/>
        </a:p>
      </dgm:t>
    </dgm:pt>
    <dgm:pt modelId="{EC4D5F26-312C-40B9-A309-897EB15B6599}">
      <dgm:prSet phldrT="[文本]"/>
      <dgm:spPr/>
      <dgm:t>
        <a:bodyPr/>
        <a:lstStyle/>
        <a:p>
          <a:r>
            <a:rPr lang="zh-CN" altLang="en-US" dirty="0"/>
            <a:t>爬取的方法</a:t>
          </a:r>
        </a:p>
      </dgm:t>
    </dgm:pt>
    <dgm:pt modelId="{9AFD75C0-19C5-4271-991E-9D8C664DD30C}" type="parTrans" cxnId="{D831DE23-559D-46AF-92EC-D9020D9A13CD}">
      <dgm:prSet/>
      <dgm:spPr/>
      <dgm:t>
        <a:bodyPr/>
        <a:lstStyle/>
        <a:p>
          <a:endParaRPr lang="zh-CN" altLang="en-US"/>
        </a:p>
      </dgm:t>
    </dgm:pt>
    <dgm:pt modelId="{D092E844-976A-4822-B12D-892132F0F838}" type="sibTrans" cxnId="{D831DE23-559D-46AF-92EC-D9020D9A13CD}">
      <dgm:prSet/>
      <dgm:spPr/>
      <dgm:t>
        <a:bodyPr/>
        <a:lstStyle/>
        <a:p>
          <a:endParaRPr lang="zh-CN" altLang="en-US"/>
        </a:p>
      </dgm:t>
    </dgm:pt>
    <dgm:pt modelId="{C110A436-F638-4262-9572-8C12AAB48B2D}">
      <dgm:prSet/>
      <dgm:spPr/>
      <dgm:t>
        <a:bodyPr/>
        <a:lstStyle/>
        <a:p>
          <a:r>
            <a:rPr lang="zh-CN" altLang="en-US" dirty="0"/>
            <a:t>数据存储</a:t>
          </a:r>
        </a:p>
      </dgm:t>
    </dgm:pt>
    <dgm:pt modelId="{9700FA97-5389-4FE1-B295-4CD96D25A598}" type="parTrans" cxnId="{D18BA971-3DA8-4E4A-827C-A0D856ABAC29}">
      <dgm:prSet/>
      <dgm:spPr/>
      <dgm:t>
        <a:bodyPr/>
        <a:lstStyle/>
        <a:p>
          <a:endParaRPr lang="zh-CN" altLang="en-US"/>
        </a:p>
      </dgm:t>
    </dgm:pt>
    <dgm:pt modelId="{A4F8EB85-7790-4EED-8B26-14007C450585}" type="sibTrans" cxnId="{D18BA971-3DA8-4E4A-827C-A0D856ABAC29}">
      <dgm:prSet/>
      <dgm:spPr/>
      <dgm:t>
        <a:bodyPr/>
        <a:lstStyle/>
        <a:p>
          <a:endParaRPr lang="zh-CN" altLang="en-US"/>
        </a:p>
      </dgm:t>
    </dgm:pt>
    <dgm:pt modelId="{708101C9-A8E4-4931-BA81-73EA0783FBB1}">
      <dgm:prSet phldrT="[文本]"/>
      <dgm:spPr/>
      <dgm:t>
        <a:bodyPr/>
        <a:lstStyle/>
        <a:p>
          <a:r>
            <a:rPr lang="zh-CN" altLang="en-US" dirty="0"/>
            <a:t>当当图书</a:t>
          </a:r>
        </a:p>
      </dgm:t>
    </dgm:pt>
    <dgm:pt modelId="{6A5F2476-B96A-4C3F-B8AB-B8C4D4CBBC5C}" type="parTrans" cxnId="{49CF487A-BBAB-4818-80DA-396D872A0984}">
      <dgm:prSet/>
      <dgm:spPr/>
      <dgm:t>
        <a:bodyPr/>
        <a:lstStyle/>
        <a:p>
          <a:endParaRPr lang="zh-CN" altLang="en-US"/>
        </a:p>
      </dgm:t>
    </dgm:pt>
    <dgm:pt modelId="{1985E673-202F-4A8D-B90A-D69EFE5D3E68}" type="sibTrans" cxnId="{49CF487A-BBAB-4818-80DA-396D872A0984}">
      <dgm:prSet/>
      <dgm:spPr/>
      <dgm:t>
        <a:bodyPr/>
        <a:lstStyle/>
        <a:p>
          <a:endParaRPr lang="zh-CN" altLang="en-US"/>
        </a:p>
      </dgm:t>
    </dgm:pt>
    <dgm:pt modelId="{2412312C-9ACF-4D7C-A631-CDCC729775E7}">
      <dgm:prSet phldrT="[文本]"/>
      <dgm:spPr/>
      <dgm:t>
        <a:bodyPr/>
        <a:lstStyle/>
        <a:p>
          <a:r>
            <a:rPr lang="zh-CN" altLang="en-US" dirty="0"/>
            <a:t>豆瓣电影</a:t>
          </a:r>
        </a:p>
      </dgm:t>
    </dgm:pt>
    <dgm:pt modelId="{BF541C2E-9B8D-4F83-96AA-83DC9111563B}" type="parTrans" cxnId="{10FCF65A-AC7B-497C-BEDF-CA4FFDE61E55}">
      <dgm:prSet/>
      <dgm:spPr/>
      <dgm:t>
        <a:bodyPr/>
        <a:lstStyle/>
        <a:p>
          <a:endParaRPr lang="zh-CN" altLang="en-US"/>
        </a:p>
      </dgm:t>
    </dgm:pt>
    <dgm:pt modelId="{0292BF6F-0C1B-45CF-9D49-F2631B7DDFE4}" type="sibTrans" cxnId="{10FCF65A-AC7B-497C-BEDF-CA4FFDE61E55}">
      <dgm:prSet/>
      <dgm:spPr/>
      <dgm:t>
        <a:bodyPr/>
        <a:lstStyle/>
        <a:p>
          <a:endParaRPr lang="zh-CN" altLang="en-US"/>
        </a:p>
      </dgm:t>
    </dgm:pt>
    <dgm:pt modelId="{0841B6E6-A91D-4AEA-AEFE-90255171AFA7}">
      <dgm:prSet phldrT="[文本]"/>
      <dgm:spPr/>
      <dgm:t>
        <a:bodyPr/>
        <a:lstStyle/>
        <a:p>
          <a:r>
            <a:rPr lang="zh-CN" altLang="en-US" dirty="0"/>
            <a:t>厦大新闻网</a:t>
          </a:r>
        </a:p>
      </dgm:t>
    </dgm:pt>
    <dgm:pt modelId="{4A82A631-36B3-493E-BDE8-D18B740DA17A}" type="parTrans" cxnId="{7C2A92AE-A4E0-4883-9040-0A418CAE0D5D}">
      <dgm:prSet/>
      <dgm:spPr/>
      <dgm:t>
        <a:bodyPr/>
        <a:lstStyle/>
        <a:p>
          <a:endParaRPr lang="zh-CN" altLang="en-US"/>
        </a:p>
      </dgm:t>
    </dgm:pt>
    <dgm:pt modelId="{291CCB22-BC40-44DE-8D44-BDC2C84F3270}" type="sibTrans" cxnId="{7C2A92AE-A4E0-4883-9040-0A418CAE0D5D}">
      <dgm:prSet/>
      <dgm:spPr/>
      <dgm:t>
        <a:bodyPr/>
        <a:lstStyle/>
        <a:p>
          <a:endParaRPr lang="zh-CN" altLang="en-US"/>
        </a:p>
      </dgm:t>
    </dgm:pt>
    <dgm:pt modelId="{9727B1EE-2548-49CA-8BE6-6106CC6122C3}">
      <dgm:prSet phldrT="[文本]"/>
      <dgm:spPr/>
      <dgm:t>
        <a:bodyPr/>
        <a:lstStyle/>
        <a:p>
          <a:r>
            <a:rPr lang="en-US" altLang="zh-CN" dirty="0"/>
            <a:t>Re</a:t>
          </a:r>
          <a:endParaRPr lang="zh-CN" altLang="en-US" dirty="0"/>
        </a:p>
      </dgm:t>
    </dgm:pt>
    <dgm:pt modelId="{C6F2612E-3B49-49D1-B50A-C001EE6550EA}" type="parTrans" cxnId="{B22CCD92-447B-47E3-B2BE-0FCF473D19D2}">
      <dgm:prSet/>
      <dgm:spPr/>
      <dgm:t>
        <a:bodyPr/>
        <a:lstStyle/>
        <a:p>
          <a:endParaRPr lang="zh-CN" altLang="en-US"/>
        </a:p>
      </dgm:t>
    </dgm:pt>
    <dgm:pt modelId="{5D99C023-268E-4103-BC9E-ED5274267ECA}" type="sibTrans" cxnId="{B22CCD92-447B-47E3-B2BE-0FCF473D19D2}">
      <dgm:prSet/>
      <dgm:spPr/>
      <dgm:t>
        <a:bodyPr/>
        <a:lstStyle/>
        <a:p>
          <a:endParaRPr lang="zh-CN" altLang="en-US"/>
        </a:p>
      </dgm:t>
    </dgm:pt>
    <dgm:pt modelId="{83B9DA8D-7792-41C2-B3F9-40F513C01190}">
      <dgm:prSet phldrT="[文本]"/>
      <dgm:spPr/>
      <dgm:t>
        <a:bodyPr/>
        <a:lstStyle/>
        <a:p>
          <a:r>
            <a:rPr lang="en-US" altLang="zh-CN" dirty="0" err="1"/>
            <a:t>Lxml</a:t>
          </a:r>
          <a:endParaRPr lang="zh-CN" altLang="en-US" dirty="0"/>
        </a:p>
      </dgm:t>
    </dgm:pt>
    <dgm:pt modelId="{8C6A770D-78F6-46A1-8B84-4E3D73CDEBBA}" type="parTrans" cxnId="{ACBCBA4A-F828-435D-8031-A5AC95454415}">
      <dgm:prSet/>
      <dgm:spPr/>
      <dgm:t>
        <a:bodyPr/>
        <a:lstStyle/>
        <a:p>
          <a:endParaRPr lang="zh-CN" altLang="en-US"/>
        </a:p>
      </dgm:t>
    </dgm:pt>
    <dgm:pt modelId="{528275E9-4B3B-4FB5-9B84-5F27502920E6}" type="sibTrans" cxnId="{ACBCBA4A-F828-435D-8031-A5AC95454415}">
      <dgm:prSet/>
      <dgm:spPr/>
      <dgm:t>
        <a:bodyPr/>
        <a:lstStyle/>
        <a:p>
          <a:endParaRPr lang="zh-CN" altLang="en-US"/>
        </a:p>
      </dgm:t>
    </dgm:pt>
    <dgm:pt modelId="{1A83C26B-86A6-4C75-9AC0-B4D080B1C666}">
      <dgm:prSet phldrT="[文本]"/>
      <dgm:spPr/>
      <dgm:t>
        <a:bodyPr/>
        <a:lstStyle/>
        <a:p>
          <a:r>
            <a:rPr lang="en-US" altLang="zh-CN" dirty="0"/>
            <a:t>Requests</a:t>
          </a:r>
          <a:endParaRPr lang="zh-CN" altLang="en-US" dirty="0"/>
        </a:p>
      </dgm:t>
    </dgm:pt>
    <dgm:pt modelId="{699D6650-1793-4B08-9335-DDAE11F58056}" type="parTrans" cxnId="{14C0604F-DE58-4A13-8305-B86429078CF6}">
      <dgm:prSet/>
      <dgm:spPr/>
      <dgm:t>
        <a:bodyPr/>
        <a:lstStyle/>
        <a:p>
          <a:endParaRPr lang="zh-CN" altLang="en-US"/>
        </a:p>
      </dgm:t>
    </dgm:pt>
    <dgm:pt modelId="{25D1F4B9-5ABD-4D34-A9D3-B27AAE563F00}" type="sibTrans" cxnId="{14C0604F-DE58-4A13-8305-B86429078CF6}">
      <dgm:prSet/>
      <dgm:spPr/>
      <dgm:t>
        <a:bodyPr/>
        <a:lstStyle/>
        <a:p>
          <a:endParaRPr lang="zh-CN" altLang="en-US"/>
        </a:p>
      </dgm:t>
    </dgm:pt>
    <dgm:pt modelId="{9126A0AD-A3C7-4E55-86F5-76EE292CF4B4}">
      <dgm:prSet phldrT="[文本]"/>
      <dgm:spPr/>
      <dgm:t>
        <a:bodyPr/>
        <a:lstStyle/>
        <a:p>
          <a:r>
            <a:rPr lang="en-US" altLang="zh-CN" dirty="0" err="1"/>
            <a:t>Reuqests</a:t>
          </a:r>
          <a:r>
            <a:rPr lang="en-US" altLang="zh-CN" dirty="0"/>
            <a:t>-html</a:t>
          </a:r>
          <a:endParaRPr lang="zh-CN" altLang="en-US" dirty="0"/>
        </a:p>
      </dgm:t>
    </dgm:pt>
    <dgm:pt modelId="{B631103A-2486-4394-8C99-EE3A0681CBE7}" type="parTrans" cxnId="{B75F3CEB-998C-4998-9E5E-21CF7B58EFC2}">
      <dgm:prSet/>
      <dgm:spPr/>
      <dgm:t>
        <a:bodyPr/>
        <a:lstStyle/>
        <a:p>
          <a:endParaRPr lang="zh-CN" altLang="en-US"/>
        </a:p>
      </dgm:t>
    </dgm:pt>
    <dgm:pt modelId="{13223134-423A-4424-B5A9-D627EE011664}" type="sibTrans" cxnId="{B75F3CEB-998C-4998-9E5E-21CF7B58EFC2}">
      <dgm:prSet/>
      <dgm:spPr/>
      <dgm:t>
        <a:bodyPr/>
        <a:lstStyle/>
        <a:p>
          <a:endParaRPr lang="zh-CN" altLang="en-US"/>
        </a:p>
      </dgm:t>
    </dgm:pt>
    <dgm:pt modelId="{56CE4193-CDB5-4E89-A6D2-B2107C5E3B6C}">
      <dgm:prSet phldrT="[文本]"/>
      <dgm:spPr/>
      <dgm:t>
        <a:bodyPr/>
        <a:lstStyle/>
        <a:p>
          <a:r>
            <a:rPr lang="en-US" altLang="zh-CN" dirty="0"/>
            <a:t>Beautiful soup</a:t>
          </a:r>
          <a:endParaRPr lang="zh-CN" altLang="en-US" dirty="0"/>
        </a:p>
      </dgm:t>
    </dgm:pt>
    <dgm:pt modelId="{600BFFEC-0534-4B02-A348-FA63613E60B7}" type="parTrans" cxnId="{0CABC89D-7793-4BC3-B78A-5F152B9FDC9D}">
      <dgm:prSet/>
      <dgm:spPr/>
      <dgm:t>
        <a:bodyPr/>
        <a:lstStyle/>
        <a:p>
          <a:endParaRPr lang="zh-CN" altLang="en-US"/>
        </a:p>
      </dgm:t>
    </dgm:pt>
    <dgm:pt modelId="{56F5C499-1A34-44FC-82BF-E5370E796451}" type="sibTrans" cxnId="{0CABC89D-7793-4BC3-B78A-5F152B9FDC9D}">
      <dgm:prSet/>
      <dgm:spPr/>
      <dgm:t>
        <a:bodyPr/>
        <a:lstStyle/>
        <a:p>
          <a:endParaRPr lang="zh-CN" altLang="en-US"/>
        </a:p>
      </dgm:t>
    </dgm:pt>
    <dgm:pt modelId="{7069FD53-441F-4F3B-9EC1-B60E47DBB269}">
      <dgm:prSet phldrT="[文本]"/>
      <dgm:spPr/>
      <dgm:t>
        <a:bodyPr/>
        <a:lstStyle/>
        <a:p>
          <a:r>
            <a:rPr lang="zh-CN" altLang="en-US" dirty="0"/>
            <a:t>单线程</a:t>
          </a:r>
        </a:p>
      </dgm:t>
    </dgm:pt>
    <dgm:pt modelId="{1CD6CA70-2273-4605-BC2C-901B66D3085E}" type="parTrans" cxnId="{82473E59-8A64-4F63-A373-62DE10C0BBDE}">
      <dgm:prSet/>
      <dgm:spPr/>
      <dgm:t>
        <a:bodyPr/>
        <a:lstStyle/>
        <a:p>
          <a:endParaRPr lang="zh-CN" altLang="en-US"/>
        </a:p>
      </dgm:t>
    </dgm:pt>
    <dgm:pt modelId="{5983A7C1-C35A-476F-B8E1-38B2CF84E44D}" type="sibTrans" cxnId="{82473E59-8A64-4F63-A373-62DE10C0BBDE}">
      <dgm:prSet/>
      <dgm:spPr/>
      <dgm:t>
        <a:bodyPr/>
        <a:lstStyle/>
        <a:p>
          <a:endParaRPr lang="zh-CN" altLang="en-US"/>
        </a:p>
      </dgm:t>
    </dgm:pt>
    <dgm:pt modelId="{B3C15F75-8687-44D1-8865-632BC9B5EA07}">
      <dgm:prSet phldrT="[文本]"/>
      <dgm:spPr/>
      <dgm:t>
        <a:bodyPr/>
        <a:lstStyle/>
        <a:p>
          <a:r>
            <a:rPr lang="zh-CN" altLang="en-US" dirty="0"/>
            <a:t>多线程</a:t>
          </a:r>
        </a:p>
      </dgm:t>
    </dgm:pt>
    <dgm:pt modelId="{FF6F9D9D-C4A8-417E-A3A0-DF9CA8FB479E}" type="parTrans" cxnId="{9D62651A-FE49-4643-AF04-C7B8D9BB55C3}">
      <dgm:prSet/>
      <dgm:spPr/>
      <dgm:t>
        <a:bodyPr/>
        <a:lstStyle/>
        <a:p>
          <a:endParaRPr lang="zh-CN" altLang="en-US"/>
        </a:p>
      </dgm:t>
    </dgm:pt>
    <dgm:pt modelId="{390CEF75-EE7B-41B8-A2DC-50630873ED5B}" type="sibTrans" cxnId="{9D62651A-FE49-4643-AF04-C7B8D9BB55C3}">
      <dgm:prSet/>
      <dgm:spPr/>
      <dgm:t>
        <a:bodyPr/>
        <a:lstStyle/>
        <a:p>
          <a:endParaRPr lang="zh-CN" altLang="en-US"/>
        </a:p>
      </dgm:t>
    </dgm:pt>
    <dgm:pt modelId="{5CF8A05B-3117-4101-B79B-DA558DD735FE}">
      <dgm:prSet phldrT="[文本]"/>
      <dgm:spPr/>
      <dgm:t>
        <a:bodyPr/>
        <a:lstStyle/>
        <a:p>
          <a:r>
            <a:rPr lang="zh-CN" altLang="en-US" dirty="0"/>
            <a:t>框架</a:t>
          </a:r>
        </a:p>
      </dgm:t>
    </dgm:pt>
    <dgm:pt modelId="{C8F4247D-1DCA-47F2-A42F-B26ECB59C55C}" type="parTrans" cxnId="{4D49A9E5-CD90-4246-BCE9-924B204E958B}">
      <dgm:prSet/>
      <dgm:spPr/>
      <dgm:t>
        <a:bodyPr/>
        <a:lstStyle/>
        <a:p>
          <a:endParaRPr lang="zh-CN" altLang="en-US"/>
        </a:p>
      </dgm:t>
    </dgm:pt>
    <dgm:pt modelId="{66D55D83-9760-453B-81E3-52D28F2F04B4}" type="sibTrans" cxnId="{4D49A9E5-CD90-4246-BCE9-924B204E958B}">
      <dgm:prSet/>
      <dgm:spPr/>
      <dgm:t>
        <a:bodyPr/>
        <a:lstStyle/>
        <a:p>
          <a:endParaRPr lang="zh-CN" altLang="en-US"/>
        </a:p>
      </dgm:t>
    </dgm:pt>
    <dgm:pt modelId="{D65D3ED4-9BFB-41EE-83FE-26AC4B4C7A5C}">
      <dgm:prSet/>
      <dgm:spPr/>
      <dgm:t>
        <a:bodyPr/>
        <a:lstStyle/>
        <a:p>
          <a:r>
            <a:rPr lang="zh-CN" altLang="en-US" dirty="0"/>
            <a:t>文件存储</a:t>
          </a:r>
        </a:p>
      </dgm:t>
    </dgm:pt>
    <dgm:pt modelId="{63CE4E25-4B94-46BE-BC19-576DC1D91989}" type="parTrans" cxnId="{9E936297-DAAB-4F22-9601-FC213B13F8C2}">
      <dgm:prSet/>
      <dgm:spPr/>
      <dgm:t>
        <a:bodyPr/>
        <a:lstStyle/>
        <a:p>
          <a:endParaRPr lang="zh-CN" altLang="en-US"/>
        </a:p>
      </dgm:t>
    </dgm:pt>
    <dgm:pt modelId="{9480EEF0-E93C-453C-8933-20E992CC6648}" type="sibTrans" cxnId="{9E936297-DAAB-4F22-9601-FC213B13F8C2}">
      <dgm:prSet/>
      <dgm:spPr/>
      <dgm:t>
        <a:bodyPr/>
        <a:lstStyle/>
        <a:p>
          <a:endParaRPr lang="zh-CN" altLang="en-US"/>
        </a:p>
      </dgm:t>
    </dgm:pt>
    <dgm:pt modelId="{F7FDE189-8DE8-45E8-B193-36F9E5EDEFB2}">
      <dgm:prSet/>
      <dgm:spPr/>
      <dgm:t>
        <a:bodyPr/>
        <a:lstStyle/>
        <a:p>
          <a:r>
            <a:rPr lang="zh-CN" altLang="en-US" dirty="0"/>
            <a:t>云数据库</a:t>
          </a:r>
        </a:p>
      </dgm:t>
    </dgm:pt>
    <dgm:pt modelId="{0C1593D9-9D97-4072-9DF3-7F98A34456D9}" type="parTrans" cxnId="{088AABBC-7FE5-40D6-A633-24CDA6351224}">
      <dgm:prSet/>
      <dgm:spPr/>
      <dgm:t>
        <a:bodyPr/>
        <a:lstStyle/>
        <a:p>
          <a:endParaRPr lang="zh-CN" altLang="en-US"/>
        </a:p>
      </dgm:t>
    </dgm:pt>
    <dgm:pt modelId="{FCBF5602-DB6B-44F3-9A1A-6EAE5F33839D}" type="sibTrans" cxnId="{088AABBC-7FE5-40D6-A633-24CDA6351224}">
      <dgm:prSet/>
      <dgm:spPr/>
      <dgm:t>
        <a:bodyPr/>
        <a:lstStyle/>
        <a:p>
          <a:endParaRPr lang="zh-CN" altLang="en-US"/>
        </a:p>
      </dgm:t>
    </dgm:pt>
    <dgm:pt modelId="{66A758EC-73DF-432B-8278-4EF57F01EE73}">
      <dgm:prSet/>
      <dgm:spPr/>
      <dgm:t>
        <a:bodyPr/>
        <a:lstStyle/>
        <a:p>
          <a:r>
            <a:rPr lang="zh-CN" altLang="en-US" dirty="0"/>
            <a:t>本地数据库</a:t>
          </a:r>
        </a:p>
      </dgm:t>
    </dgm:pt>
    <dgm:pt modelId="{9DA9ED67-FE8C-4BA2-956D-954A528B02EB}" type="parTrans" cxnId="{D4BDFE6E-7DD1-4393-BBDB-7329DEF3DFA1}">
      <dgm:prSet/>
      <dgm:spPr/>
      <dgm:t>
        <a:bodyPr/>
        <a:lstStyle/>
        <a:p>
          <a:endParaRPr lang="zh-CN" altLang="en-US"/>
        </a:p>
      </dgm:t>
    </dgm:pt>
    <dgm:pt modelId="{8A899245-83CE-4763-9EDA-6CAD5D5F6F2A}" type="sibTrans" cxnId="{D4BDFE6E-7DD1-4393-BBDB-7329DEF3DFA1}">
      <dgm:prSet/>
      <dgm:spPr/>
      <dgm:t>
        <a:bodyPr/>
        <a:lstStyle/>
        <a:p>
          <a:endParaRPr lang="zh-CN" altLang="en-US"/>
        </a:p>
      </dgm:t>
    </dgm:pt>
    <dgm:pt modelId="{92FF450E-D312-471B-BFBA-0E4684B18546}" type="pres">
      <dgm:prSet presAssocID="{B05A0290-1F4F-426E-A019-1BB15171699C}" presName="linearFlow" presStyleCnt="0">
        <dgm:presLayoutVars>
          <dgm:dir/>
          <dgm:animLvl val="lvl"/>
          <dgm:resizeHandles val="exact"/>
        </dgm:presLayoutVars>
      </dgm:prSet>
      <dgm:spPr/>
    </dgm:pt>
    <dgm:pt modelId="{07481248-F0DF-43F0-AA21-9D136220E5CC}" type="pres">
      <dgm:prSet presAssocID="{67F163AF-860D-4283-A591-56CEA70B554D}" presName="composite" presStyleCnt="0"/>
      <dgm:spPr/>
    </dgm:pt>
    <dgm:pt modelId="{2574CD7E-C96A-4718-B7E0-AD1176FD5D05}" type="pres">
      <dgm:prSet presAssocID="{67F163AF-860D-4283-A591-56CEA70B554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C01995B-30AA-45AC-8316-218B7B07894A}" type="pres">
      <dgm:prSet presAssocID="{67F163AF-860D-4283-A591-56CEA70B554D}" presName="parSh" presStyleLbl="node1" presStyleIdx="0" presStyleCnt="4"/>
      <dgm:spPr/>
    </dgm:pt>
    <dgm:pt modelId="{1F2835CE-F23C-48E5-B409-3C4E756B0057}" type="pres">
      <dgm:prSet presAssocID="{67F163AF-860D-4283-A591-56CEA70B554D}" presName="desTx" presStyleLbl="fgAcc1" presStyleIdx="0" presStyleCnt="4" custScaleX="121304">
        <dgm:presLayoutVars>
          <dgm:bulletEnabled val="1"/>
        </dgm:presLayoutVars>
      </dgm:prSet>
      <dgm:spPr/>
    </dgm:pt>
    <dgm:pt modelId="{6F6ACD5E-8793-4B53-8570-9DBF402DE290}" type="pres">
      <dgm:prSet presAssocID="{1B777E6D-0E84-42C8-958D-79DC0EAFC67B}" presName="sibTrans" presStyleLbl="sibTrans2D1" presStyleIdx="0" presStyleCnt="3"/>
      <dgm:spPr/>
    </dgm:pt>
    <dgm:pt modelId="{E7D6CA3B-CA33-4980-BE3F-C7019419CA98}" type="pres">
      <dgm:prSet presAssocID="{1B777E6D-0E84-42C8-958D-79DC0EAFC67B}" presName="connTx" presStyleLbl="sibTrans2D1" presStyleIdx="0" presStyleCnt="3"/>
      <dgm:spPr/>
    </dgm:pt>
    <dgm:pt modelId="{C5FBC540-1228-4364-994D-7BBC6981DA43}" type="pres">
      <dgm:prSet presAssocID="{A338281E-5F76-4F92-B790-E291CEAE077A}" presName="composite" presStyleCnt="0"/>
      <dgm:spPr/>
    </dgm:pt>
    <dgm:pt modelId="{46DFEFFC-F5EE-42DF-B4A0-27025544C84F}" type="pres">
      <dgm:prSet presAssocID="{A338281E-5F76-4F92-B790-E291CEAE077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A6475DA-0BD5-48B0-A8BC-B44C34FEE984}" type="pres">
      <dgm:prSet presAssocID="{A338281E-5F76-4F92-B790-E291CEAE077A}" presName="parSh" presStyleLbl="node1" presStyleIdx="1" presStyleCnt="4"/>
      <dgm:spPr/>
    </dgm:pt>
    <dgm:pt modelId="{5C59FF25-EE85-4FF0-AEFA-7F0E18CFC8A5}" type="pres">
      <dgm:prSet presAssocID="{A338281E-5F76-4F92-B790-E291CEAE077A}" presName="desTx" presStyleLbl="fgAcc1" presStyleIdx="1" presStyleCnt="4">
        <dgm:presLayoutVars>
          <dgm:bulletEnabled val="1"/>
        </dgm:presLayoutVars>
      </dgm:prSet>
      <dgm:spPr/>
    </dgm:pt>
    <dgm:pt modelId="{CE5ED9C6-14BB-473E-BD02-E1578B911583}" type="pres">
      <dgm:prSet presAssocID="{941C5643-D2C8-47C2-9BED-734AF077E537}" presName="sibTrans" presStyleLbl="sibTrans2D1" presStyleIdx="1" presStyleCnt="3"/>
      <dgm:spPr/>
    </dgm:pt>
    <dgm:pt modelId="{E7906902-DE35-42DC-8C50-78574876F420}" type="pres">
      <dgm:prSet presAssocID="{941C5643-D2C8-47C2-9BED-734AF077E537}" presName="connTx" presStyleLbl="sibTrans2D1" presStyleIdx="1" presStyleCnt="3"/>
      <dgm:spPr/>
    </dgm:pt>
    <dgm:pt modelId="{C805B442-22ED-46FC-91CC-0500DD92AC77}" type="pres">
      <dgm:prSet presAssocID="{EC4D5F26-312C-40B9-A309-897EB15B6599}" presName="composite" presStyleCnt="0"/>
      <dgm:spPr/>
    </dgm:pt>
    <dgm:pt modelId="{1AA2A178-E9D5-441B-9DAF-633FDB69600F}" type="pres">
      <dgm:prSet presAssocID="{EC4D5F26-312C-40B9-A309-897EB15B659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6B337BA-93D0-4FDC-8078-BE767605FA09}" type="pres">
      <dgm:prSet presAssocID="{EC4D5F26-312C-40B9-A309-897EB15B6599}" presName="parSh" presStyleLbl="node1" presStyleIdx="2" presStyleCnt="4"/>
      <dgm:spPr/>
    </dgm:pt>
    <dgm:pt modelId="{F09BCF13-F6C1-41AF-9EB3-80AE8BB04A66}" type="pres">
      <dgm:prSet presAssocID="{EC4D5F26-312C-40B9-A309-897EB15B6599}" presName="desTx" presStyleLbl="fgAcc1" presStyleIdx="2" presStyleCnt="4">
        <dgm:presLayoutVars>
          <dgm:bulletEnabled val="1"/>
        </dgm:presLayoutVars>
      </dgm:prSet>
      <dgm:spPr/>
    </dgm:pt>
    <dgm:pt modelId="{C82A5785-C89E-4910-AFB5-C63E7B3C6231}" type="pres">
      <dgm:prSet presAssocID="{D092E844-976A-4822-B12D-892132F0F838}" presName="sibTrans" presStyleLbl="sibTrans2D1" presStyleIdx="2" presStyleCnt="3"/>
      <dgm:spPr/>
    </dgm:pt>
    <dgm:pt modelId="{1E012284-9527-4060-AC7D-AF250DA08F54}" type="pres">
      <dgm:prSet presAssocID="{D092E844-976A-4822-B12D-892132F0F838}" presName="connTx" presStyleLbl="sibTrans2D1" presStyleIdx="2" presStyleCnt="3"/>
      <dgm:spPr/>
    </dgm:pt>
    <dgm:pt modelId="{B825306D-BCF4-4BC1-B8C1-E7C7A29AEA20}" type="pres">
      <dgm:prSet presAssocID="{C110A436-F638-4262-9572-8C12AAB48B2D}" presName="composite" presStyleCnt="0"/>
      <dgm:spPr/>
    </dgm:pt>
    <dgm:pt modelId="{E4843101-C918-4396-977F-402AFEA2A3DD}" type="pres">
      <dgm:prSet presAssocID="{C110A436-F638-4262-9572-8C12AAB48B2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4A851D1-0BAF-404E-8514-EC708FF18122}" type="pres">
      <dgm:prSet presAssocID="{C110A436-F638-4262-9572-8C12AAB48B2D}" presName="parSh" presStyleLbl="node1" presStyleIdx="3" presStyleCnt="4"/>
      <dgm:spPr/>
    </dgm:pt>
    <dgm:pt modelId="{31FE4642-94CF-4D96-B6F8-8D66CB12CE44}" type="pres">
      <dgm:prSet presAssocID="{C110A436-F638-4262-9572-8C12AAB48B2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15B5ED00-BC14-4FAE-BA89-0A2E1906238D}" type="presOf" srcId="{66A758EC-73DF-432B-8278-4EF57F01EE73}" destId="{31FE4642-94CF-4D96-B6F8-8D66CB12CE44}" srcOrd="0" destOrd="2" presId="urn:microsoft.com/office/officeart/2005/8/layout/process3"/>
    <dgm:cxn modelId="{6DA43601-7763-4289-B9F8-1D4520AC4FEF}" type="presOf" srcId="{EC4D5F26-312C-40B9-A309-897EB15B6599}" destId="{1AA2A178-E9D5-441B-9DAF-633FDB69600F}" srcOrd="0" destOrd="0" presId="urn:microsoft.com/office/officeart/2005/8/layout/process3"/>
    <dgm:cxn modelId="{272FA50C-8507-4BA8-A15B-57BAAA13981F}" type="presOf" srcId="{1B777E6D-0E84-42C8-958D-79DC0EAFC67B}" destId="{6F6ACD5E-8793-4B53-8570-9DBF402DE290}" srcOrd="0" destOrd="0" presId="urn:microsoft.com/office/officeart/2005/8/layout/process3"/>
    <dgm:cxn modelId="{A266A711-A298-4F00-B56F-F721FA12D3C3}" type="presOf" srcId="{9126A0AD-A3C7-4E55-86F5-76EE292CF4B4}" destId="{5C59FF25-EE85-4FF0-AEFA-7F0E18CFC8A5}" srcOrd="0" destOrd="3" presId="urn:microsoft.com/office/officeart/2005/8/layout/process3"/>
    <dgm:cxn modelId="{D2005F12-267F-4BB4-8DFB-3D9BC5CDC778}" type="presOf" srcId="{C110A436-F638-4262-9572-8C12AAB48B2D}" destId="{E4843101-C918-4396-977F-402AFEA2A3DD}" srcOrd="0" destOrd="0" presId="urn:microsoft.com/office/officeart/2005/8/layout/process3"/>
    <dgm:cxn modelId="{709A7C17-402D-41AB-9BBE-36EEF86EDBA9}" type="presOf" srcId="{1B777E6D-0E84-42C8-958D-79DC0EAFC67B}" destId="{E7D6CA3B-CA33-4980-BE3F-C7019419CA98}" srcOrd="1" destOrd="0" presId="urn:microsoft.com/office/officeart/2005/8/layout/process3"/>
    <dgm:cxn modelId="{9D62651A-FE49-4643-AF04-C7B8D9BB55C3}" srcId="{EC4D5F26-312C-40B9-A309-897EB15B6599}" destId="{B3C15F75-8687-44D1-8865-632BC9B5EA07}" srcOrd="1" destOrd="0" parTransId="{FF6F9D9D-C4A8-417E-A3A0-DF9CA8FB479E}" sibTransId="{390CEF75-EE7B-41B8-A2DC-50630873ED5B}"/>
    <dgm:cxn modelId="{D831DE23-559D-46AF-92EC-D9020D9A13CD}" srcId="{B05A0290-1F4F-426E-A019-1BB15171699C}" destId="{EC4D5F26-312C-40B9-A309-897EB15B6599}" srcOrd="2" destOrd="0" parTransId="{9AFD75C0-19C5-4271-991E-9D8C664DD30C}" sibTransId="{D092E844-976A-4822-B12D-892132F0F838}"/>
    <dgm:cxn modelId="{F264D12F-5CCA-4962-AA09-9D17B9607DDC}" type="presOf" srcId="{D092E844-976A-4822-B12D-892132F0F838}" destId="{C82A5785-C89E-4910-AFB5-C63E7B3C6231}" srcOrd="0" destOrd="0" presId="urn:microsoft.com/office/officeart/2005/8/layout/process3"/>
    <dgm:cxn modelId="{BDBA0336-2BC2-4FDE-AFF9-2DC3F84BFCFB}" type="presOf" srcId="{B3C15F75-8687-44D1-8865-632BC9B5EA07}" destId="{F09BCF13-F6C1-41AF-9EB3-80AE8BB04A66}" srcOrd="0" destOrd="1" presId="urn:microsoft.com/office/officeart/2005/8/layout/process3"/>
    <dgm:cxn modelId="{8691353B-1AF0-4D44-B999-DB471D211DDC}" type="presOf" srcId="{A338281E-5F76-4F92-B790-E291CEAE077A}" destId="{46DFEFFC-F5EE-42DF-B4A0-27025544C84F}" srcOrd="0" destOrd="0" presId="urn:microsoft.com/office/officeart/2005/8/layout/process3"/>
    <dgm:cxn modelId="{650A373D-DFB6-4B38-A23F-AC17E24E940F}" type="presOf" srcId="{B05A0290-1F4F-426E-A019-1BB15171699C}" destId="{92FF450E-D312-471B-BFBA-0E4684B18546}" srcOrd="0" destOrd="0" presId="urn:microsoft.com/office/officeart/2005/8/layout/process3"/>
    <dgm:cxn modelId="{65C3995F-2BAB-4185-86F5-F7ED8DC0C831}" srcId="{B05A0290-1F4F-426E-A019-1BB15171699C}" destId="{67F163AF-860D-4283-A591-56CEA70B554D}" srcOrd="0" destOrd="0" parTransId="{54020E82-B7F8-4320-916E-EB7A0736E748}" sibTransId="{1B777E6D-0E84-42C8-958D-79DC0EAFC67B}"/>
    <dgm:cxn modelId="{E2F75660-E860-4C10-AA02-8F871B13D31D}" type="presOf" srcId="{941C5643-D2C8-47C2-9BED-734AF077E537}" destId="{CE5ED9C6-14BB-473E-BD02-E1578B911583}" srcOrd="0" destOrd="0" presId="urn:microsoft.com/office/officeart/2005/8/layout/process3"/>
    <dgm:cxn modelId="{0A7AE749-D7DA-4D40-9CA6-939D00BA5989}" type="presOf" srcId="{D092E844-976A-4822-B12D-892132F0F838}" destId="{1E012284-9527-4060-AC7D-AF250DA08F54}" srcOrd="1" destOrd="0" presId="urn:microsoft.com/office/officeart/2005/8/layout/process3"/>
    <dgm:cxn modelId="{ACBCBA4A-F828-435D-8031-A5AC95454415}" srcId="{A338281E-5F76-4F92-B790-E291CEAE077A}" destId="{83B9DA8D-7792-41C2-B3F9-40F513C01190}" srcOrd="1" destOrd="0" parTransId="{8C6A770D-78F6-46A1-8B84-4E3D73CDEBBA}" sibTransId="{528275E9-4B3B-4FB5-9B84-5F27502920E6}"/>
    <dgm:cxn modelId="{0F3AEA6B-AF53-47AE-A23A-A60E939F9E25}" type="presOf" srcId="{67F163AF-860D-4283-A591-56CEA70B554D}" destId="{2C01995B-30AA-45AC-8316-218B7B07894A}" srcOrd="1" destOrd="0" presId="urn:microsoft.com/office/officeart/2005/8/layout/process3"/>
    <dgm:cxn modelId="{D4BDFE6E-7DD1-4393-BBDB-7329DEF3DFA1}" srcId="{C110A436-F638-4262-9572-8C12AAB48B2D}" destId="{66A758EC-73DF-432B-8278-4EF57F01EE73}" srcOrd="2" destOrd="0" parTransId="{9DA9ED67-FE8C-4BA2-956D-954A528B02EB}" sibTransId="{8A899245-83CE-4763-9EDA-6CAD5D5F6F2A}"/>
    <dgm:cxn modelId="{14C0604F-DE58-4A13-8305-B86429078CF6}" srcId="{A338281E-5F76-4F92-B790-E291CEAE077A}" destId="{1A83C26B-86A6-4C75-9AC0-B4D080B1C666}" srcOrd="2" destOrd="0" parTransId="{699D6650-1793-4B08-9335-DDAE11F58056}" sibTransId="{25D1F4B9-5ABD-4D34-A9D3-B27AAE563F00}"/>
    <dgm:cxn modelId="{D18BA971-3DA8-4E4A-827C-A0D856ABAC29}" srcId="{B05A0290-1F4F-426E-A019-1BB15171699C}" destId="{C110A436-F638-4262-9572-8C12AAB48B2D}" srcOrd="3" destOrd="0" parTransId="{9700FA97-5389-4FE1-B295-4CD96D25A598}" sibTransId="{A4F8EB85-7790-4EED-8B26-14007C450585}"/>
    <dgm:cxn modelId="{82473E59-8A64-4F63-A373-62DE10C0BBDE}" srcId="{EC4D5F26-312C-40B9-A309-897EB15B6599}" destId="{7069FD53-441F-4F3B-9EC1-B60E47DBB269}" srcOrd="0" destOrd="0" parTransId="{1CD6CA70-2273-4605-BC2C-901B66D3085E}" sibTransId="{5983A7C1-C35A-476F-B8E1-38B2CF84E44D}"/>
    <dgm:cxn modelId="{5D09F659-843A-4069-9EC4-70687EF6B383}" type="presOf" srcId="{941C5643-D2C8-47C2-9BED-734AF077E537}" destId="{E7906902-DE35-42DC-8C50-78574876F420}" srcOrd="1" destOrd="0" presId="urn:microsoft.com/office/officeart/2005/8/layout/process3"/>
    <dgm:cxn modelId="{49CF487A-BBAB-4818-80DA-396D872A0984}" srcId="{67F163AF-860D-4283-A591-56CEA70B554D}" destId="{708101C9-A8E4-4931-BA81-73EA0783FBB1}" srcOrd="0" destOrd="0" parTransId="{6A5F2476-B96A-4C3F-B8AB-B8C4D4CBBC5C}" sibTransId="{1985E673-202F-4A8D-B90A-D69EFE5D3E68}"/>
    <dgm:cxn modelId="{10FCF65A-AC7B-497C-BEDF-CA4FFDE61E55}" srcId="{67F163AF-860D-4283-A591-56CEA70B554D}" destId="{2412312C-9ACF-4D7C-A631-CDCC729775E7}" srcOrd="1" destOrd="0" parTransId="{BF541C2E-9B8D-4F83-96AA-83DC9111563B}" sibTransId="{0292BF6F-0C1B-45CF-9D49-F2631B7DDFE4}"/>
    <dgm:cxn modelId="{8FF4D385-C99E-41E0-A950-D59932DC17ED}" type="presOf" srcId="{708101C9-A8E4-4931-BA81-73EA0783FBB1}" destId="{1F2835CE-F23C-48E5-B409-3C4E756B0057}" srcOrd="0" destOrd="0" presId="urn:microsoft.com/office/officeart/2005/8/layout/process3"/>
    <dgm:cxn modelId="{DDCCDC90-1D96-434B-B178-86625E801BDE}" type="presOf" srcId="{9727B1EE-2548-49CA-8BE6-6106CC6122C3}" destId="{5C59FF25-EE85-4FF0-AEFA-7F0E18CFC8A5}" srcOrd="0" destOrd="0" presId="urn:microsoft.com/office/officeart/2005/8/layout/process3"/>
    <dgm:cxn modelId="{B22CCD92-447B-47E3-B2BE-0FCF473D19D2}" srcId="{A338281E-5F76-4F92-B790-E291CEAE077A}" destId="{9727B1EE-2548-49CA-8BE6-6106CC6122C3}" srcOrd="0" destOrd="0" parTransId="{C6F2612E-3B49-49D1-B50A-C001EE6550EA}" sibTransId="{5D99C023-268E-4103-BC9E-ED5274267ECA}"/>
    <dgm:cxn modelId="{9E936297-DAAB-4F22-9601-FC213B13F8C2}" srcId="{C110A436-F638-4262-9572-8C12AAB48B2D}" destId="{D65D3ED4-9BFB-41EE-83FE-26AC4B4C7A5C}" srcOrd="0" destOrd="0" parTransId="{63CE4E25-4B94-46BE-BC19-576DC1D91989}" sibTransId="{9480EEF0-E93C-453C-8933-20E992CC6648}"/>
    <dgm:cxn modelId="{0CABC89D-7793-4BC3-B78A-5F152B9FDC9D}" srcId="{A338281E-5F76-4F92-B790-E291CEAE077A}" destId="{56CE4193-CDB5-4E89-A6D2-B2107C5E3B6C}" srcOrd="4" destOrd="0" parTransId="{600BFFEC-0534-4B02-A348-FA63613E60B7}" sibTransId="{56F5C499-1A34-44FC-82BF-E5370E796451}"/>
    <dgm:cxn modelId="{FC4DE4A7-3B29-4DB5-A806-FE91825D8BB1}" type="presOf" srcId="{2412312C-9ACF-4D7C-A631-CDCC729775E7}" destId="{1F2835CE-F23C-48E5-B409-3C4E756B0057}" srcOrd="0" destOrd="1" presId="urn:microsoft.com/office/officeart/2005/8/layout/process3"/>
    <dgm:cxn modelId="{BFBFDFAA-0AF6-443E-AF37-D8A0C9AE7222}" type="presOf" srcId="{56CE4193-CDB5-4E89-A6D2-B2107C5E3B6C}" destId="{5C59FF25-EE85-4FF0-AEFA-7F0E18CFC8A5}" srcOrd="0" destOrd="4" presId="urn:microsoft.com/office/officeart/2005/8/layout/process3"/>
    <dgm:cxn modelId="{37D4F0AB-B90F-4E30-902A-545FB09FA9A9}" type="presOf" srcId="{7069FD53-441F-4F3B-9EC1-B60E47DBB269}" destId="{F09BCF13-F6C1-41AF-9EB3-80AE8BB04A66}" srcOrd="0" destOrd="0" presId="urn:microsoft.com/office/officeart/2005/8/layout/process3"/>
    <dgm:cxn modelId="{9F7DD5AD-07BA-4B63-BDA7-DB98001C4B03}" type="presOf" srcId="{F7FDE189-8DE8-45E8-B193-36F9E5EDEFB2}" destId="{31FE4642-94CF-4D96-B6F8-8D66CB12CE44}" srcOrd="0" destOrd="1" presId="urn:microsoft.com/office/officeart/2005/8/layout/process3"/>
    <dgm:cxn modelId="{7C2A92AE-A4E0-4883-9040-0A418CAE0D5D}" srcId="{67F163AF-860D-4283-A591-56CEA70B554D}" destId="{0841B6E6-A91D-4AEA-AEFE-90255171AFA7}" srcOrd="2" destOrd="0" parTransId="{4A82A631-36B3-493E-BDE8-D18B740DA17A}" sibTransId="{291CCB22-BC40-44DE-8D44-BDC2C84F3270}"/>
    <dgm:cxn modelId="{232844B0-3B67-4EC8-82E9-768392206E90}" type="presOf" srcId="{C110A436-F638-4262-9572-8C12AAB48B2D}" destId="{94A851D1-0BAF-404E-8514-EC708FF18122}" srcOrd="1" destOrd="0" presId="urn:microsoft.com/office/officeart/2005/8/layout/process3"/>
    <dgm:cxn modelId="{5B5C12B1-D479-4CE1-9924-C0F6E5504BE2}" srcId="{B05A0290-1F4F-426E-A019-1BB15171699C}" destId="{A338281E-5F76-4F92-B790-E291CEAE077A}" srcOrd="1" destOrd="0" parTransId="{E4CC402E-B44C-416D-8D11-92EBDB938CF1}" sibTransId="{941C5643-D2C8-47C2-9BED-734AF077E537}"/>
    <dgm:cxn modelId="{59415CB7-BBD0-4222-8B9C-4D3F69E79D95}" type="presOf" srcId="{EC4D5F26-312C-40B9-A309-897EB15B6599}" destId="{F6B337BA-93D0-4FDC-8078-BE767605FA09}" srcOrd="1" destOrd="0" presId="urn:microsoft.com/office/officeart/2005/8/layout/process3"/>
    <dgm:cxn modelId="{088AABBC-7FE5-40D6-A633-24CDA6351224}" srcId="{C110A436-F638-4262-9572-8C12AAB48B2D}" destId="{F7FDE189-8DE8-45E8-B193-36F9E5EDEFB2}" srcOrd="1" destOrd="0" parTransId="{0C1593D9-9D97-4072-9DF3-7F98A34456D9}" sibTransId="{FCBF5602-DB6B-44F3-9A1A-6EAE5F33839D}"/>
    <dgm:cxn modelId="{589E3DC7-7569-450B-ADCA-B6DEF9A5F161}" type="presOf" srcId="{A338281E-5F76-4F92-B790-E291CEAE077A}" destId="{DA6475DA-0BD5-48B0-A8BC-B44C34FEE984}" srcOrd="1" destOrd="0" presId="urn:microsoft.com/office/officeart/2005/8/layout/process3"/>
    <dgm:cxn modelId="{3A8ABCC8-F845-4835-8CB6-B5CE94B6C303}" type="presOf" srcId="{0841B6E6-A91D-4AEA-AEFE-90255171AFA7}" destId="{1F2835CE-F23C-48E5-B409-3C4E756B0057}" srcOrd="0" destOrd="2" presId="urn:microsoft.com/office/officeart/2005/8/layout/process3"/>
    <dgm:cxn modelId="{5C57A7DC-E7AB-4EED-BCDF-332FA0C72C00}" type="presOf" srcId="{1A83C26B-86A6-4C75-9AC0-B4D080B1C666}" destId="{5C59FF25-EE85-4FF0-AEFA-7F0E18CFC8A5}" srcOrd="0" destOrd="2" presId="urn:microsoft.com/office/officeart/2005/8/layout/process3"/>
    <dgm:cxn modelId="{4D49A9E5-CD90-4246-BCE9-924B204E958B}" srcId="{EC4D5F26-312C-40B9-A309-897EB15B6599}" destId="{5CF8A05B-3117-4101-B79B-DA558DD735FE}" srcOrd="2" destOrd="0" parTransId="{C8F4247D-1DCA-47F2-A42F-B26ECB59C55C}" sibTransId="{66D55D83-9760-453B-81E3-52D28F2F04B4}"/>
    <dgm:cxn modelId="{7F029EE7-143A-4E90-96F7-B29B394F5888}" type="presOf" srcId="{83B9DA8D-7792-41C2-B3F9-40F513C01190}" destId="{5C59FF25-EE85-4FF0-AEFA-7F0E18CFC8A5}" srcOrd="0" destOrd="1" presId="urn:microsoft.com/office/officeart/2005/8/layout/process3"/>
    <dgm:cxn modelId="{B75F3CEB-998C-4998-9E5E-21CF7B58EFC2}" srcId="{A338281E-5F76-4F92-B790-E291CEAE077A}" destId="{9126A0AD-A3C7-4E55-86F5-76EE292CF4B4}" srcOrd="3" destOrd="0" parTransId="{B631103A-2486-4394-8C99-EE3A0681CBE7}" sibTransId="{13223134-423A-4424-B5A9-D627EE011664}"/>
    <dgm:cxn modelId="{C6C211EF-AAED-456F-9F9A-A2F39E76FDC0}" type="presOf" srcId="{5CF8A05B-3117-4101-B79B-DA558DD735FE}" destId="{F09BCF13-F6C1-41AF-9EB3-80AE8BB04A66}" srcOrd="0" destOrd="2" presId="urn:microsoft.com/office/officeart/2005/8/layout/process3"/>
    <dgm:cxn modelId="{5FF6D5F2-EE4D-496B-9071-96FA8E279994}" type="presOf" srcId="{67F163AF-860D-4283-A591-56CEA70B554D}" destId="{2574CD7E-C96A-4718-B7E0-AD1176FD5D05}" srcOrd="0" destOrd="0" presId="urn:microsoft.com/office/officeart/2005/8/layout/process3"/>
    <dgm:cxn modelId="{7A5374F5-6D17-425A-8B9F-11BF75637318}" type="presOf" srcId="{D65D3ED4-9BFB-41EE-83FE-26AC4B4C7A5C}" destId="{31FE4642-94CF-4D96-B6F8-8D66CB12CE44}" srcOrd="0" destOrd="0" presId="urn:microsoft.com/office/officeart/2005/8/layout/process3"/>
    <dgm:cxn modelId="{9B1A0E81-A009-4067-A7C9-82C08F3D6061}" type="presParOf" srcId="{92FF450E-D312-471B-BFBA-0E4684B18546}" destId="{07481248-F0DF-43F0-AA21-9D136220E5CC}" srcOrd="0" destOrd="0" presId="urn:microsoft.com/office/officeart/2005/8/layout/process3"/>
    <dgm:cxn modelId="{ECA36753-7EDD-4958-9186-38BD2D642BF8}" type="presParOf" srcId="{07481248-F0DF-43F0-AA21-9D136220E5CC}" destId="{2574CD7E-C96A-4718-B7E0-AD1176FD5D05}" srcOrd="0" destOrd="0" presId="urn:microsoft.com/office/officeart/2005/8/layout/process3"/>
    <dgm:cxn modelId="{CB3CD778-FF44-47BD-9249-4C201AC93992}" type="presParOf" srcId="{07481248-F0DF-43F0-AA21-9D136220E5CC}" destId="{2C01995B-30AA-45AC-8316-218B7B07894A}" srcOrd="1" destOrd="0" presId="urn:microsoft.com/office/officeart/2005/8/layout/process3"/>
    <dgm:cxn modelId="{3609ADB9-6486-42CE-A318-ABBEC1820633}" type="presParOf" srcId="{07481248-F0DF-43F0-AA21-9D136220E5CC}" destId="{1F2835CE-F23C-48E5-B409-3C4E756B0057}" srcOrd="2" destOrd="0" presId="urn:microsoft.com/office/officeart/2005/8/layout/process3"/>
    <dgm:cxn modelId="{50E9B6B9-E53C-4D4D-8201-3E49165D4461}" type="presParOf" srcId="{92FF450E-D312-471B-BFBA-0E4684B18546}" destId="{6F6ACD5E-8793-4B53-8570-9DBF402DE290}" srcOrd="1" destOrd="0" presId="urn:microsoft.com/office/officeart/2005/8/layout/process3"/>
    <dgm:cxn modelId="{7353C3ED-E0E9-44B6-AAC3-32200F36D086}" type="presParOf" srcId="{6F6ACD5E-8793-4B53-8570-9DBF402DE290}" destId="{E7D6CA3B-CA33-4980-BE3F-C7019419CA98}" srcOrd="0" destOrd="0" presId="urn:microsoft.com/office/officeart/2005/8/layout/process3"/>
    <dgm:cxn modelId="{5ABBAE34-FC56-41A5-8F15-5CACB04BF940}" type="presParOf" srcId="{92FF450E-D312-471B-BFBA-0E4684B18546}" destId="{C5FBC540-1228-4364-994D-7BBC6981DA43}" srcOrd="2" destOrd="0" presId="urn:microsoft.com/office/officeart/2005/8/layout/process3"/>
    <dgm:cxn modelId="{941407A1-307B-4A66-8655-ADF6FFB41713}" type="presParOf" srcId="{C5FBC540-1228-4364-994D-7BBC6981DA43}" destId="{46DFEFFC-F5EE-42DF-B4A0-27025544C84F}" srcOrd="0" destOrd="0" presId="urn:microsoft.com/office/officeart/2005/8/layout/process3"/>
    <dgm:cxn modelId="{D5EAD5FE-D67A-4C8E-AD6D-58A918347C2D}" type="presParOf" srcId="{C5FBC540-1228-4364-994D-7BBC6981DA43}" destId="{DA6475DA-0BD5-48B0-A8BC-B44C34FEE984}" srcOrd="1" destOrd="0" presId="urn:microsoft.com/office/officeart/2005/8/layout/process3"/>
    <dgm:cxn modelId="{57548EB5-D977-4FEE-9F6F-6C507E5AEDDE}" type="presParOf" srcId="{C5FBC540-1228-4364-994D-7BBC6981DA43}" destId="{5C59FF25-EE85-4FF0-AEFA-7F0E18CFC8A5}" srcOrd="2" destOrd="0" presId="urn:microsoft.com/office/officeart/2005/8/layout/process3"/>
    <dgm:cxn modelId="{D292E6E9-1B1A-4AAE-8272-8A53CAB50D77}" type="presParOf" srcId="{92FF450E-D312-471B-BFBA-0E4684B18546}" destId="{CE5ED9C6-14BB-473E-BD02-E1578B911583}" srcOrd="3" destOrd="0" presId="urn:microsoft.com/office/officeart/2005/8/layout/process3"/>
    <dgm:cxn modelId="{937297C5-03CC-44F8-85DB-2B6755962BFE}" type="presParOf" srcId="{CE5ED9C6-14BB-473E-BD02-E1578B911583}" destId="{E7906902-DE35-42DC-8C50-78574876F420}" srcOrd="0" destOrd="0" presId="urn:microsoft.com/office/officeart/2005/8/layout/process3"/>
    <dgm:cxn modelId="{E4D7146E-A0FB-48DA-BF2A-A74F536941C7}" type="presParOf" srcId="{92FF450E-D312-471B-BFBA-0E4684B18546}" destId="{C805B442-22ED-46FC-91CC-0500DD92AC77}" srcOrd="4" destOrd="0" presId="urn:microsoft.com/office/officeart/2005/8/layout/process3"/>
    <dgm:cxn modelId="{387B0F7F-25FC-4F9E-A69D-1BB94B60E7E4}" type="presParOf" srcId="{C805B442-22ED-46FC-91CC-0500DD92AC77}" destId="{1AA2A178-E9D5-441B-9DAF-633FDB69600F}" srcOrd="0" destOrd="0" presId="urn:microsoft.com/office/officeart/2005/8/layout/process3"/>
    <dgm:cxn modelId="{5566FCBA-9B52-48EA-8FBE-FFF177695B2A}" type="presParOf" srcId="{C805B442-22ED-46FC-91CC-0500DD92AC77}" destId="{F6B337BA-93D0-4FDC-8078-BE767605FA09}" srcOrd="1" destOrd="0" presId="urn:microsoft.com/office/officeart/2005/8/layout/process3"/>
    <dgm:cxn modelId="{F2EA974C-9B84-40F8-9511-622328E2690F}" type="presParOf" srcId="{C805B442-22ED-46FC-91CC-0500DD92AC77}" destId="{F09BCF13-F6C1-41AF-9EB3-80AE8BB04A66}" srcOrd="2" destOrd="0" presId="urn:microsoft.com/office/officeart/2005/8/layout/process3"/>
    <dgm:cxn modelId="{11510A28-8D6A-4E28-BF78-D1D63DFB7892}" type="presParOf" srcId="{92FF450E-D312-471B-BFBA-0E4684B18546}" destId="{C82A5785-C89E-4910-AFB5-C63E7B3C6231}" srcOrd="5" destOrd="0" presId="urn:microsoft.com/office/officeart/2005/8/layout/process3"/>
    <dgm:cxn modelId="{D9C760D8-1412-49F2-B9C2-E574ED1D86C3}" type="presParOf" srcId="{C82A5785-C89E-4910-AFB5-C63E7B3C6231}" destId="{1E012284-9527-4060-AC7D-AF250DA08F54}" srcOrd="0" destOrd="0" presId="urn:microsoft.com/office/officeart/2005/8/layout/process3"/>
    <dgm:cxn modelId="{351F43B4-7D0E-4D8C-AD90-51568928DB28}" type="presParOf" srcId="{92FF450E-D312-471B-BFBA-0E4684B18546}" destId="{B825306D-BCF4-4BC1-B8C1-E7C7A29AEA20}" srcOrd="6" destOrd="0" presId="urn:microsoft.com/office/officeart/2005/8/layout/process3"/>
    <dgm:cxn modelId="{4E427870-BF12-426D-AA3C-91E46B48712F}" type="presParOf" srcId="{B825306D-BCF4-4BC1-B8C1-E7C7A29AEA20}" destId="{E4843101-C918-4396-977F-402AFEA2A3DD}" srcOrd="0" destOrd="0" presId="urn:microsoft.com/office/officeart/2005/8/layout/process3"/>
    <dgm:cxn modelId="{2C428ADA-45E2-44E1-B109-E8281D78EF4A}" type="presParOf" srcId="{B825306D-BCF4-4BC1-B8C1-E7C7A29AEA20}" destId="{94A851D1-0BAF-404E-8514-EC708FF18122}" srcOrd="1" destOrd="0" presId="urn:microsoft.com/office/officeart/2005/8/layout/process3"/>
    <dgm:cxn modelId="{72D260E1-D789-42FB-9A23-2BCCACBC3925}" type="presParOf" srcId="{B825306D-BCF4-4BC1-B8C1-E7C7A29AEA20}" destId="{31FE4642-94CF-4D96-B6F8-8D66CB12CE4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CF8D0A-7F06-438C-B5B0-983EAAA7E79D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28B192-BAA7-41E0-902B-20D2ECF923CF}">
      <dgm:prSet phldrT="[文本]"/>
      <dgm:spPr/>
      <dgm:t>
        <a:bodyPr/>
        <a:lstStyle/>
        <a:p>
          <a:r>
            <a:rPr lang="zh-CN" altLang="en-US" dirty="0"/>
            <a:t>登录</a:t>
          </a:r>
        </a:p>
      </dgm:t>
    </dgm:pt>
    <dgm:pt modelId="{37EEF1C9-751B-43F5-B16B-DEF042A2E4CE}" type="parTrans" cxnId="{4B8135E6-2E20-4A80-8261-DE587F3B1483}">
      <dgm:prSet/>
      <dgm:spPr/>
      <dgm:t>
        <a:bodyPr/>
        <a:lstStyle/>
        <a:p>
          <a:endParaRPr lang="zh-CN" altLang="en-US"/>
        </a:p>
      </dgm:t>
    </dgm:pt>
    <dgm:pt modelId="{B8884EA6-D851-4434-8089-6CA62589443F}" type="sibTrans" cxnId="{4B8135E6-2E20-4A80-8261-DE587F3B1483}">
      <dgm:prSet/>
      <dgm:spPr/>
      <dgm:t>
        <a:bodyPr/>
        <a:lstStyle/>
        <a:p>
          <a:endParaRPr lang="zh-CN" altLang="en-US"/>
        </a:p>
      </dgm:t>
    </dgm:pt>
    <dgm:pt modelId="{C6131BD5-7472-43CB-BF27-67200BE366E4}">
      <dgm:prSet phldrT="[文本]"/>
      <dgm:spPr/>
      <dgm:t>
        <a:bodyPr/>
        <a:lstStyle/>
        <a:p>
          <a:r>
            <a:rPr lang="en-US" altLang="zh-CN" dirty="0"/>
            <a:t>post</a:t>
          </a:r>
          <a:endParaRPr lang="zh-CN" altLang="en-US" dirty="0"/>
        </a:p>
      </dgm:t>
    </dgm:pt>
    <dgm:pt modelId="{C1F57061-3944-492B-8CB6-37D4F4B97EC6}" type="parTrans" cxnId="{8AE265FC-C4A4-4CBF-92EF-EF5AD36493F5}">
      <dgm:prSet/>
      <dgm:spPr/>
      <dgm:t>
        <a:bodyPr/>
        <a:lstStyle/>
        <a:p>
          <a:endParaRPr lang="zh-CN" altLang="en-US"/>
        </a:p>
      </dgm:t>
    </dgm:pt>
    <dgm:pt modelId="{EE365340-14AA-48EA-BB85-22CEF8DF955B}" type="sibTrans" cxnId="{8AE265FC-C4A4-4CBF-92EF-EF5AD36493F5}">
      <dgm:prSet/>
      <dgm:spPr/>
      <dgm:t>
        <a:bodyPr/>
        <a:lstStyle/>
        <a:p>
          <a:endParaRPr lang="zh-CN" altLang="en-US"/>
        </a:p>
      </dgm:t>
    </dgm:pt>
    <dgm:pt modelId="{385C662F-28BB-4E5F-80F4-E74DF142C0E1}">
      <dgm:prSet phldrT="[文本]"/>
      <dgm:spPr/>
      <dgm:t>
        <a:bodyPr/>
        <a:lstStyle/>
        <a:p>
          <a:r>
            <a:rPr lang="en-US" altLang="zh-CN" dirty="0" err="1"/>
            <a:t>Javascript</a:t>
          </a:r>
          <a:endParaRPr lang="zh-CN" altLang="en-US" dirty="0"/>
        </a:p>
      </dgm:t>
    </dgm:pt>
    <dgm:pt modelId="{F540A988-10A4-4010-B597-3C4C714E235F}" type="parTrans" cxnId="{E7468044-32AC-4C24-8EE6-F12F2F0F295C}">
      <dgm:prSet/>
      <dgm:spPr/>
      <dgm:t>
        <a:bodyPr/>
        <a:lstStyle/>
        <a:p>
          <a:endParaRPr lang="zh-CN" altLang="en-US"/>
        </a:p>
      </dgm:t>
    </dgm:pt>
    <dgm:pt modelId="{593556B3-0AC6-4245-B543-46E3097F428F}" type="sibTrans" cxnId="{E7468044-32AC-4C24-8EE6-F12F2F0F295C}">
      <dgm:prSet/>
      <dgm:spPr/>
      <dgm:t>
        <a:bodyPr/>
        <a:lstStyle/>
        <a:p>
          <a:endParaRPr lang="zh-CN" altLang="en-US"/>
        </a:p>
      </dgm:t>
    </dgm:pt>
    <dgm:pt modelId="{F186E456-9A0C-46B0-9A79-B319DA38BB3E}">
      <dgm:prSet/>
      <dgm:spPr/>
      <dgm:t>
        <a:bodyPr/>
        <a:lstStyle/>
        <a:p>
          <a:endParaRPr lang="zh-CN" altLang="en-US"/>
        </a:p>
      </dgm:t>
    </dgm:pt>
    <dgm:pt modelId="{4B0008A4-05BB-4968-892D-C8D7B176A39C}" type="parTrans" cxnId="{FBE275DB-4978-4C24-8329-5C383885E8B4}">
      <dgm:prSet/>
      <dgm:spPr/>
      <dgm:t>
        <a:bodyPr/>
        <a:lstStyle/>
        <a:p>
          <a:endParaRPr lang="zh-CN" altLang="en-US"/>
        </a:p>
      </dgm:t>
    </dgm:pt>
    <dgm:pt modelId="{8652E50C-EE92-498D-803C-308AC2EF2397}" type="sibTrans" cxnId="{FBE275DB-4978-4C24-8329-5C383885E8B4}">
      <dgm:prSet/>
      <dgm:spPr/>
      <dgm:t>
        <a:bodyPr/>
        <a:lstStyle/>
        <a:p>
          <a:endParaRPr lang="zh-CN" altLang="en-US"/>
        </a:p>
      </dgm:t>
    </dgm:pt>
    <dgm:pt modelId="{78A7E78C-BB00-4FA0-B154-D0118D16A151}" type="pres">
      <dgm:prSet presAssocID="{2CCF8D0A-7F06-438C-B5B0-983EAAA7E79D}" presName="diagram" presStyleCnt="0">
        <dgm:presLayoutVars>
          <dgm:dir/>
          <dgm:animLvl val="lvl"/>
          <dgm:resizeHandles val="exact"/>
        </dgm:presLayoutVars>
      </dgm:prSet>
      <dgm:spPr/>
    </dgm:pt>
    <dgm:pt modelId="{CECE01F7-5CD3-475A-954C-81F0FD6C3FAE}" type="pres">
      <dgm:prSet presAssocID="{4D28B192-BAA7-41E0-902B-20D2ECF923CF}" presName="compNode" presStyleCnt="0"/>
      <dgm:spPr/>
    </dgm:pt>
    <dgm:pt modelId="{1A041B62-38AA-4E94-A15E-A9F014BB40AE}" type="pres">
      <dgm:prSet presAssocID="{4D28B192-BAA7-41E0-902B-20D2ECF923CF}" presName="childRect" presStyleLbl="bgAcc1" presStyleIdx="0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6A618F61-5988-4D76-9A99-4EBD9C305B05}" type="pres">
      <dgm:prSet presAssocID="{4D28B192-BAA7-41E0-902B-20D2ECF923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934DB25-8876-4A2A-AA31-91377D6DA1BD}" type="pres">
      <dgm:prSet presAssocID="{4D28B192-BAA7-41E0-902B-20D2ECF923CF}" presName="parentRect" presStyleLbl="alignNode1" presStyleIdx="0" presStyleCnt="4"/>
      <dgm:spPr/>
    </dgm:pt>
    <dgm:pt modelId="{09A22A9A-DAF0-41BE-9233-059A0649926F}" type="pres">
      <dgm:prSet presAssocID="{4D28B192-BAA7-41E0-902B-20D2ECF923CF}" presName="adorn" presStyleLbl="fgAccFollowNode1" presStyleIdx="0" presStyleCnt="4"/>
      <dgm:spPr>
        <a:blipFill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35460C81-6356-4126-BCCC-E10C5B40F0AB}" type="pres">
      <dgm:prSet presAssocID="{B8884EA6-D851-4434-8089-6CA62589443F}" presName="sibTrans" presStyleLbl="sibTrans2D1" presStyleIdx="0" presStyleCnt="0"/>
      <dgm:spPr/>
    </dgm:pt>
    <dgm:pt modelId="{1F50B3D3-44B1-4DA5-8379-1F627B232E2C}" type="pres">
      <dgm:prSet presAssocID="{C6131BD5-7472-43CB-BF27-67200BE366E4}" presName="compNode" presStyleCnt="0"/>
      <dgm:spPr/>
    </dgm:pt>
    <dgm:pt modelId="{FB8B20D1-2C90-42ED-A5FE-0758F8F55F17}" type="pres">
      <dgm:prSet presAssocID="{C6131BD5-7472-43CB-BF27-67200BE366E4}" presName="childRect" presStyleLbl="bgAcc1" presStyleIdx="1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l="-47000" r="-47000"/>
          </a:stretch>
        </a:blipFill>
      </dgm:spPr>
    </dgm:pt>
    <dgm:pt modelId="{FD58C844-A53A-413A-B28F-505422DDD6A4}" type="pres">
      <dgm:prSet presAssocID="{C6131BD5-7472-43CB-BF27-67200BE366E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D33006C-567B-4CBF-B195-3B2FBDCF5386}" type="pres">
      <dgm:prSet presAssocID="{C6131BD5-7472-43CB-BF27-67200BE366E4}" presName="parentRect" presStyleLbl="alignNode1" presStyleIdx="1" presStyleCnt="4"/>
      <dgm:spPr/>
    </dgm:pt>
    <dgm:pt modelId="{D2D00C1D-5FDA-47E3-BDD3-1C22E2A2F8E0}" type="pres">
      <dgm:prSet presAssocID="{C6131BD5-7472-43CB-BF27-67200BE366E4}" presName="adorn" presStyleLbl="fgAccFollowNode1" presStyleIdx="1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B70A8F66-C50E-4D7B-B4D8-B3A0D63BCC42}" type="pres">
      <dgm:prSet presAssocID="{EE365340-14AA-48EA-BB85-22CEF8DF955B}" presName="sibTrans" presStyleLbl="sibTrans2D1" presStyleIdx="0" presStyleCnt="0"/>
      <dgm:spPr/>
    </dgm:pt>
    <dgm:pt modelId="{DF1093D2-DE46-4711-A6CC-2EC262638667}" type="pres">
      <dgm:prSet presAssocID="{385C662F-28BB-4E5F-80F4-E74DF142C0E1}" presName="compNode" presStyleCnt="0"/>
      <dgm:spPr/>
    </dgm:pt>
    <dgm:pt modelId="{AD645704-B77E-4FA0-B9D5-0FC0FDE46350}" type="pres">
      <dgm:prSet presAssocID="{385C662F-28BB-4E5F-80F4-E74DF142C0E1}" presName="childRect" presStyleLbl="bgAcc1" presStyleIdx="2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rcRect/>
          <a:stretch>
            <a:fillRect l="-12000" r="-12000"/>
          </a:stretch>
        </a:blipFill>
      </dgm:spPr>
    </dgm:pt>
    <dgm:pt modelId="{92288984-C1D3-4B4A-9D03-22BBB181E8F6}" type="pres">
      <dgm:prSet presAssocID="{385C662F-28BB-4E5F-80F4-E74DF142C0E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D6A64E8-6829-4428-BD1A-0D379506E04F}" type="pres">
      <dgm:prSet presAssocID="{385C662F-28BB-4E5F-80F4-E74DF142C0E1}" presName="parentRect" presStyleLbl="alignNode1" presStyleIdx="2" presStyleCnt="4"/>
      <dgm:spPr/>
    </dgm:pt>
    <dgm:pt modelId="{1CCFAF01-DCC3-4AD8-9CBF-7C475EA744F4}" type="pres">
      <dgm:prSet presAssocID="{385C662F-28BB-4E5F-80F4-E74DF142C0E1}" presName="adorn" presStyleLbl="fgAccFollow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</dgm:pt>
    <dgm:pt modelId="{DCB74B69-60AF-445C-8DAC-FE99A2D0DCC0}" type="pres">
      <dgm:prSet presAssocID="{593556B3-0AC6-4245-B543-46E3097F428F}" presName="sibTrans" presStyleLbl="sibTrans2D1" presStyleIdx="0" presStyleCnt="0"/>
      <dgm:spPr/>
    </dgm:pt>
    <dgm:pt modelId="{DF28CEBF-EF80-426E-96F1-430E1915B06B}" type="pres">
      <dgm:prSet presAssocID="{F186E456-9A0C-46B0-9A79-B319DA38BB3E}" presName="compNode" presStyleCnt="0"/>
      <dgm:spPr/>
    </dgm:pt>
    <dgm:pt modelId="{F6AC56B3-F68B-4BF1-B7FC-6B5DB120FBCF}" type="pres">
      <dgm:prSet presAssocID="{F186E456-9A0C-46B0-9A79-B319DA38BB3E}" presName="childRect" presStyleLbl="bgAcc1" presStyleIdx="3" presStyleCnt="4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8"/>
          <a:srcRect/>
          <a:stretch>
            <a:fillRect t="-20000" b="-20000"/>
          </a:stretch>
        </a:blipFill>
      </dgm:spPr>
    </dgm:pt>
    <dgm:pt modelId="{A22E9AF7-3A2C-4E27-88B5-22804FED6DE6}" type="pres">
      <dgm:prSet presAssocID="{F186E456-9A0C-46B0-9A79-B319DA38BB3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3C3FA51-42EB-4F67-8056-133F88329A1E}" type="pres">
      <dgm:prSet presAssocID="{F186E456-9A0C-46B0-9A79-B319DA38BB3E}" presName="parentRect" presStyleLbl="alignNode1" presStyleIdx="3" presStyleCnt="4"/>
      <dgm:spPr/>
    </dgm:pt>
    <dgm:pt modelId="{04EC4C62-E256-4887-B295-970702F9F99C}" type="pres">
      <dgm:prSet presAssocID="{F186E456-9A0C-46B0-9A79-B319DA38BB3E}" presName="adorn" presStyleLbl="fgAccFollowNode1" presStyleIdx="3" presStyleCnt="4"/>
      <dgm:spPr>
        <a:blipFill>
          <a:blip xmlns:r="http://schemas.openxmlformats.org/officeDocument/2006/relationships" r:embed="rId9"/>
          <a:srcRect/>
          <a:stretch>
            <a:fillRect/>
          </a:stretch>
        </a:blipFill>
      </dgm:spPr>
    </dgm:pt>
  </dgm:ptLst>
  <dgm:cxnLst>
    <dgm:cxn modelId="{38527E0C-880F-4356-8018-09F14F15EF2F}" type="presOf" srcId="{2CCF8D0A-7F06-438C-B5B0-983EAAA7E79D}" destId="{78A7E78C-BB00-4FA0-B154-D0118D16A151}" srcOrd="0" destOrd="0" presId="urn:microsoft.com/office/officeart/2005/8/layout/bList2"/>
    <dgm:cxn modelId="{379B4121-6200-46A1-9430-174A88518B3D}" type="presOf" srcId="{385C662F-28BB-4E5F-80F4-E74DF142C0E1}" destId="{92288984-C1D3-4B4A-9D03-22BBB181E8F6}" srcOrd="0" destOrd="0" presId="urn:microsoft.com/office/officeart/2005/8/layout/bList2"/>
    <dgm:cxn modelId="{377BEA39-D2A0-41D0-ADFE-305B74780960}" type="presOf" srcId="{EE365340-14AA-48EA-BB85-22CEF8DF955B}" destId="{B70A8F66-C50E-4D7B-B4D8-B3A0D63BCC42}" srcOrd="0" destOrd="0" presId="urn:microsoft.com/office/officeart/2005/8/layout/bList2"/>
    <dgm:cxn modelId="{E7468044-32AC-4C24-8EE6-F12F2F0F295C}" srcId="{2CCF8D0A-7F06-438C-B5B0-983EAAA7E79D}" destId="{385C662F-28BB-4E5F-80F4-E74DF142C0E1}" srcOrd="2" destOrd="0" parTransId="{F540A988-10A4-4010-B597-3C4C714E235F}" sibTransId="{593556B3-0AC6-4245-B543-46E3097F428F}"/>
    <dgm:cxn modelId="{C10DC144-A1AA-4704-A612-05DC54FE0DA4}" type="presOf" srcId="{593556B3-0AC6-4245-B543-46E3097F428F}" destId="{DCB74B69-60AF-445C-8DAC-FE99A2D0DCC0}" srcOrd="0" destOrd="0" presId="urn:microsoft.com/office/officeart/2005/8/layout/bList2"/>
    <dgm:cxn modelId="{39787865-3881-45BB-9E0C-9DC0C3C779D1}" type="presOf" srcId="{B8884EA6-D851-4434-8089-6CA62589443F}" destId="{35460C81-6356-4126-BCCC-E10C5B40F0AB}" srcOrd="0" destOrd="0" presId="urn:microsoft.com/office/officeart/2005/8/layout/bList2"/>
    <dgm:cxn modelId="{13F11269-8270-416E-BCC9-4CB9C7A3EFD5}" type="presOf" srcId="{385C662F-28BB-4E5F-80F4-E74DF142C0E1}" destId="{9D6A64E8-6829-4428-BD1A-0D379506E04F}" srcOrd="1" destOrd="0" presId="urn:microsoft.com/office/officeart/2005/8/layout/bList2"/>
    <dgm:cxn modelId="{26A12F74-6707-451E-891C-ED7EFC9CAB38}" type="presOf" srcId="{C6131BD5-7472-43CB-BF27-67200BE366E4}" destId="{3D33006C-567B-4CBF-B195-3B2FBDCF5386}" srcOrd="1" destOrd="0" presId="urn:microsoft.com/office/officeart/2005/8/layout/bList2"/>
    <dgm:cxn modelId="{13E06756-183D-4F76-AABF-043D16B0F02F}" type="presOf" srcId="{F186E456-9A0C-46B0-9A79-B319DA38BB3E}" destId="{73C3FA51-42EB-4F67-8056-133F88329A1E}" srcOrd="1" destOrd="0" presId="urn:microsoft.com/office/officeart/2005/8/layout/bList2"/>
    <dgm:cxn modelId="{5AC32277-EEA8-4AC5-9AA7-EC2171C0A3FB}" type="presOf" srcId="{F186E456-9A0C-46B0-9A79-B319DA38BB3E}" destId="{A22E9AF7-3A2C-4E27-88B5-22804FED6DE6}" srcOrd="0" destOrd="0" presId="urn:microsoft.com/office/officeart/2005/8/layout/bList2"/>
    <dgm:cxn modelId="{9043B4C6-6D08-4E95-A1E7-47A18D8964D5}" type="presOf" srcId="{C6131BD5-7472-43CB-BF27-67200BE366E4}" destId="{FD58C844-A53A-413A-B28F-505422DDD6A4}" srcOrd="0" destOrd="0" presId="urn:microsoft.com/office/officeart/2005/8/layout/bList2"/>
    <dgm:cxn modelId="{FBE275DB-4978-4C24-8329-5C383885E8B4}" srcId="{2CCF8D0A-7F06-438C-B5B0-983EAAA7E79D}" destId="{F186E456-9A0C-46B0-9A79-B319DA38BB3E}" srcOrd="3" destOrd="0" parTransId="{4B0008A4-05BB-4968-892D-C8D7B176A39C}" sibTransId="{8652E50C-EE92-498D-803C-308AC2EF2397}"/>
    <dgm:cxn modelId="{0FB5F8E3-0A59-45B6-9C66-130A3A77492A}" type="presOf" srcId="{4D28B192-BAA7-41E0-902B-20D2ECF923CF}" destId="{0934DB25-8876-4A2A-AA31-91377D6DA1BD}" srcOrd="1" destOrd="0" presId="urn:microsoft.com/office/officeart/2005/8/layout/bList2"/>
    <dgm:cxn modelId="{4B8135E6-2E20-4A80-8261-DE587F3B1483}" srcId="{2CCF8D0A-7F06-438C-B5B0-983EAAA7E79D}" destId="{4D28B192-BAA7-41E0-902B-20D2ECF923CF}" srcOrd="0" destOrd="0" parTransId="{37EEF1C9-751B-43F5-B16B-DEF042A2E4CE}" sibTransId="{B8884EA6-D851-4434-8089-6CA62589443F}"/>
    <dgm:cxn modelId="{12811CF5-E859-4DA2-BC7D-33DA266B9B14}" type="presOf" srcId="{4D28B192-BAA7-41E0-902B-20D2ECF923CF}" destId="{6A618F61-5988-4D76-9A99-4EBD9C305B05}" srcOrd="0" destOrd="0" presId="urn:microsoft.com/office/officeart/2005/8/layout/bList2"/>
    <dgm:cxn modelId="{8AE265FC-C4A4-4CBF-92EF-EF5AD36493F5}" srcId="{2CCF8D0A-7F06-438C-B5B0-983EAAA7E79D}" destId="{C6131BD5-7472-43CB-BF27-67200BE366E4}" srcOrd="1" destOrd="0" parTransId="{C1F57061-3944-492B-8CB6-37D4F4B97EC6}" sibTransId="{EE365340-14AA-48EA-BB85-22CEF8DF955B}"/>
    <dgm:cxn modelId="{BCCECF97-F6E9-4322-A3F7-CBEB415A2751}" type="presParOf" srcId="{78A7E78C-BB00-4FA0-B154-D0118D16A151}" destId="{CECE01F7-5CD3-475A-954C-81F0FD6C3FAE}" srcOrd="0" destOrd="0" presId="urn:microsoft.com/office/officeart/2005/8/layout/bList2"/>
    <dgm:cxn modelId="{E64F87EF-693D-43AD-A116-D197BEAF9D60}" type="presParOf" srcId="{CECE01F7-5CD3-475A-954C-81F0FD6C3FAE}" destId="{1A041B62-38AA-4E94-A15E-A9F014BB40AE}" srcOrd="0" destOrd="0" presId="urn:microsoft.com/office/officeart/2005/8/layout/bList2"/>
    <dgm:cxn modelId="{B8DB9910-C6C1-4FB8-9A2F-3AC40932A12E}" type="presParOf" srcId="{CECE01F7-5CD3-475A-954C-81F0FD6C3FAE}" destId="{6A618F61-5988-4D76-9A99-4EBD9C305B05}" srcOrd="1" destOrd="0" presId="urn:microsoft.com/office/officeart/2005/8/layout/bList2"/>
    <dgm:cxn modelId="{3C3E277E-D2B7-4A2D-B6CD-268AB4AB60D3}" type="presParOf" srcId="{CECE01F7-5CD3-475A-954C-81F0FD6C3FAE}" destId="{0934DB25-8876-4A2A-AA31-91377D6DA1BD}" srcOrd="2" destOrd="0" presId="urn:microsoft.com/office/officeart/2005/8/layout/bList2"/>
    <dgm:cxn modelId="{7843AA57-EC8E-4AA7-A0D6-CAC6C166D6A4}" type="presParOf" srcId="{CECE01F7-5CD3-475A-954C-81F0FD6C3FAE}" destId="{09A22A9A-DAF0-41BE-9233-059A0649926F}" srcOrd="3" destOrd="0" presId="urn:microsoft.com/office/officeart/2005/8/layout/bList2"/>
    <dgm:cxn modelId="{F25B5309-8C13-4C07-B4FD-2A8993621FE1}" type="presParOf" srcId="{78A7E78C-BB00-4FA0-B154-D0118D16A151}" destId="{35460C81-6356-4126-BCCC-E10C5B40F0AB}" srcOrd="1" destOrd="0" presId="urn:microsoft.com/office/officeart/2005/8/layout/bList2"/>
    <dgm:cxn modelId="{3EBA9C06-152E-4F1C-833D-7EF37AFBAABD}" type="presParOf" srcId="{78A7E78C-BB00-4FA0-B154-D0118D16A151}" destId="{1F50B3D3-44B1-4DA5-8379-1F627B232E2C}" srcOrd="2" destOrd="0" presId="urn:microsoft.com/office/officeart/2005/8/layout/bList2"/>
    <dgm:cxn modelId="{5D6D4A05-EC5F-4B2E-A4BD-2FCD099E035E}" type="presParOf" srcId="{1F50B3D3-44B1-4DA5-8379-1F627B232E2C}" destId="{FB8B20D1-2C90-42ED-A5FE-0758F8F55F17}" srcOrd="0" destOrd="0" presId="urn:microsoft.com/office/officeart/2005/8/layout/bList2"/>
    <dgm:cxn modelId="{9EA582AA-32FA-4FC1-B860-5230DFC83B2C}" type="presParOf" srcId="{1F50B3D3-44B1-4DA5-8379-1F627B232E2C}" destId="{FD58C844-A53A-413A-B28F-505422DDD6A4}" srcOrd="1" destOrd="0" presId="urn:microsoft.com/office/officeart/2005/8/layout/bList2"/>
    <dgm:cxn modelId="{6E210E7D-F33D-4F14-8564-40F252A1D9CA}" type="presParOf" srcId="{1F50B3D3-44B1-4DA5-8379-1F627B232E2C}" destId="{3D33006C-567B-4CBF-B195-3B2FBDCF5386}" srcOrd="2" destOrd="0" presId="urn:microsoft.com/office/officeart/2005/8/layout/bList2"/>
    <dgm:cxn modelId="{FE26914D-9980-4F68-908B-08FF7F86A2F6}" type="presParOf" srcId="{1F50B3D3-44B1-4DA5-8379-1F627B232E2C}" destId="{D2D00C1D-5FDA-47E3-BDD3-1C22E2A2F8E0}" srcOrd="3" destOrd="0" presId="urn:microsoft.com/office/officeart/2005/8/layout/bList2"/>
    <dgm:cxn modelId="{E9A20569-8D16-437D-A13D-52FC72DDF3A4}" type="presParOf" srcId="{78A7E78C-BB00-4FA0-B154-D0118D16A151}" destId="{B70A8F66-C50E-4D7B-B4D8-B3A0D63BCC42}" srcOrd="3" destOrd="0" presId="urn:microsoft.com/office/officeart/2005/8/layout/bList2"/>
    <dgm:cxn modelId="{F9179420-5663-48B7-B8D4-221D4D1D1769}" type="presParOf" srcId="{78A7E78C-BB00-4FA0-B154-D0118D16A151}" destId="{DF1093D2-DE46-4711-A6CC-2EC262638667}" srcOrd="4" destOrd="0" presId="urn:microsoft.com/office/officeart/2005/8/layout/bList2"/>
    <dgm:cxn modelId="{DDC919D7-6C12-4AA4-BC4F-C47FD38FC7DA}" type="presParOf" srcId="{DF1093D2-DE46-4711-A6CC-2EC262638667}" destId="{AD645704-B77E-4FA0-B9D5-0FC0FDE46350}" srcOrd="0" destOrd="0" presId="urn:microsoft.com/office/officeart/2005/8/layout/bList2"/>
    <dgm:cxn modelId="{5783328D-D531-41C5-8BE7-415AEFAA81B6}" type="presParOf" srcId="{DF1093D2-DE46-4711-A6CC-2EC262638667}" destId="{92288984-C1D3-4B4A-9D03-22BBB181E8F6}" srcOrd="1" destOrd="0" presId="urn:microsoft.com/office/officeart/2005/8/layout/bList2"/>
    <dgm:cxn modelId="{6F3F6BB4-1D3A-40F8-A464-71B1C6A6FCE2}" type="presParOf" srcId="{DF1093D2-DE46-4711-A6CC-2EC262638667}" destId="{9D6A64E8-6829-4428-BD1A-0D379506E04F}" srcOrd="2" destOrd="0" presId="urn:microsoft.com/office/officeart/2005/8/layout/bList2"/>
    <dgm:cxn modelId="{1B181389-7C21-4264-9E41-B4698F7AE455}" type="presParOf" srcId="{DF1093D2-DE46-4711-A6CC-2EC262638667}" destId="{1CCFAF01-DCC3-4AD8-9CBF-7C475EA744F4}" srcOrd="3" destOrd="0" presId="urn:microsoft.com/office/officeart/2005/8/layout/bList2"/>
    <dgm:cxn modelId="{D62D546A-1F85-453F-92D5-A5766D2B151B}" type="presParOf" srcId="{78A7E78C-BB00-4FA0-B154-D0118D16A151}" destId="{DCB74B69-60AF-445C-8DAC-FE99A2D0DCC0}" srcOrd="5" destOrd="0" presId="urn:microsoft.com/office/officeart/2005/8/layout/bList2"/>
    <dgm:cxn modelId="{D149ADDF-4AA8-49CE-BFED-1749DC7C09D2}" type="presParOf" srcId="{78A7E78C-BB00-4FA0-B154-D0118D16A151}" destId="{DF28CEBF-EF80-426E-96F1-430E1915B06B}" srcOrd="6" destOrd="0" presId="urn:microsoft.com/office/officeart/2005/8/layout/bList2"/>
    <dgm:cxn modelId="{3F87E962-FAA9-477F-B281-52EDBA349D19}" type="presParOf" srcId="{DF28CEBF-EF80-426E-96F1-430E1915B06B}" destId="{F6AC56B3-F68B-4BF1-B7FC-6B5DB120FBCF}" srcOrd="0" destOrd="0" presId="urn:microsoft.com/office/officeart/2005/8/layout/bList2"/>
    <dgm:cxn modelId="{1BAA4BF1-936E-4506-A884-BB5A3280D4D9}" type="presParOf" srcId="{DF28CEBF-EF80-426E-96F1-430E1915B06B}" destId="{A22E9AF7-3A2C-4E27-88B5-22804FED6DE6}" srcOrd="1" destOrd="0" presId="urn:microsoft.com/office/officeart/2005/8/layout/bList2"/>
    <dgm:cxn modelId="{19906C54-5AAC-4452-855F-A0B21A5F44C1}" type="presParOf" srcId="{DF28CEBF-EF80-426E-96F1-430E1915B06B}" destId="{73C3FA51-42EB-4F67-8056-133F88329A1E}" srcOrd="2" destOrd="0" presId="urn:microsoft.com/office/officeart/2005/8/layout/bList2"/>
    <dgm:cxn modelId="{DA0A2256-C362-44D4-99B7-6D347F657A4F}" type="presParOf" srcId="{DF28CEBF-EF80-426E-96F1-430E1915B06B}" destId="{04EC4C62-E256-4887-B295-970702F9F99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E6925-6E2B-404D-9BD5-2FA45E85BE7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8C04734-D870-496E-A7D6-2017D9EF4E40}">
      <dgm:prSet phldrT="[文本]"/>
      <dgm:spPr/>
      <dgm:t>
        <a:bodyPr/>
        <a:lstStyle/>
        <a:p>
          <a:r>
            <a:rPr lang="en-US" altLang="zh-CN" dirty="0" err="1"/>
            <a:t>Scrapy</a:t>
          </a:r>
          <a:endParaRPr lang="zh-CN" altLang="en-US" dirty="0"/>
        </a:p>
      </dgm:t>
    </dgm:pt>
    <dgm:pt modelId="{DC236C9D-340F-48AE-9BD9-7D0A1BD68CE6}" type="parTrans" cxnId="{FEB17EE4-ED9D-4C98-A7FE-8E896B1DA3AE}">
      <dgm:prSet/>
      <dgm:spPr/>
      <dgm:t>
        <a:bodyPr/>
        <a:lstStyle/>
        <a:p>
          <a:endParaRPr lang="zh-CN" altLang="en-US"/>
        </a:p>
      </dgm:t>
    </dgm:pt>
    <dgm:pt modelId="{CE65CDD5-FFB1-478C-A940-062D41C03D27}" type="sibTrans" cxnId="{FEB17EE4-ED9D-4C98-A7FE-8E896B1DA3AE}">
      <dgm:prSet/>
      <dgm:spPr/>
      <dgm:t>
        <a:bodyPr/>
        <a:lstStyle/>
        <a:p>
          <a:r>
            <a:rPr lang="zh-CN" altLang="en-US" dirty="0"/>
            <a:t>作业</a:t>
          </a:r>
        </a:p>
      </dgm:t>
    </dgm:pt>
    <dgm:pt modelId="{352EA158-371A-4C69-954B-0BC54C96B098}">
      <dgm:prSet phldrT="[文本]"/>
      <dgm:spPr/>
      <dgm:t>
        <a:bodyPr/>
        <a:lstStyle/>
        <a:p>
          <a:r>
            <a:rPr lang="zh-CN" altLang="en-US" dirty="0"/>
            <a:t>爬虫框架</a:t>
          </a:r>
        </a:p>
      </dgm:t>
    </dgm:pt>
    <dgm:pt modelId="{299C7906-34EA-4EDE-AAAF-15EAABD54521}" type="parTrans" cxnId="{F31C0B1B-26BF-440E-A9C6-6968DC66B2A0}">
      <dgm:prSet/>
      <dgm:spPr/>
      <dgm:t>
        <a:bodyPr/>
        <a:lstStyle/>
        <a:p>
          <a:endParaRPr lang="zh-CN" altLang="en-US"/>
        </a:p>
      </dgm:t>
    </dgm:pt>
    <dgm:pt modelId="{98AD564A-FDD0-4320-9F15-8D66F736E45F}" type="sibTrans" cxnId="{F31C0B1B-26BF-440E-A9C6-6968DC66B2A0}">
      <dgm:prSet/>
      <dgm:spPr/>
      <dgm:t>
        <a:bodyPr/>
        <a:lstStyle/>
        <a:p>
          <a:endParaRPr lang="zh-CN" altLang="en-US"/>
        </a:p>
      </dgm:t>
    </dgm:pt>
    <dgm:pt modelId="{594D172D-C1CC-4B4F-B407-71F00CC5288C}">
      <dgm:prSet phldrT="[文本]"/>
      <dgm:spPr/>
      <dgm:t>
        <a:bodyPr/>
        <a:lstStyle/>
        <a:p>
          <a:r>
            <a:rPr lang="zh-CN" altLang="en-US" dirty="0"/>
            <a:t>多线程</a:t>
          </a:r>
        </a:p>
      </dgm:t>
    </dgm:pt>
    <dgm:pt modelId="{9F0D67BB-A749-4C15-A16A-352BFC25E679}" type="parTrans" cxnId="{1B11562E-E637-4E9E-AF12-062B01DBCD81}">
      <dgm:prSet/>
      <dgm:spPr/>
      <dgm:t>
        <a:bodyPr/>
        <a:lstStyle/>
        <a:p>
          <a:endParaRPr lang="zh-CN" altLang="en-US"/>
        </a:p>
      </dgm:t>
    </dgm:pt>
    <dgm:pt modelId="{64565E29-8E1E-4206-8439-18FFF547C880}" type="sibTrans" cxnId="{1B11562E-E637-4E9E-AF12-062B01DBCD81}">
      <dgm:prSet/>
      <dgm:spPr/>
      <dgm:t>
        <a:bodyPr/>
        <a:lstStyle/>
        <a:p>
          <a:r>
            <a:rPr lang="en-US" altLang="zh-CN" dirty="0"/>
            <a:t>docker</a:t>
          </a:r>
          <a:endParaRPr lang="zh-CN" altLang="en-US" dirty="0"/>
        </a:p>
      </dgm:t>
    </dgm:pt>
    <dgm:pt modelId="{F6510473-534C-43EB-978B-F6B9E1C35648}">
      <dgm:prSet phldrT="[文本]"/>
      <dgm:spPr/>
      <dgm:t>
        <a:bodyPr/>
        <a:lstStyle/>
        <a:p>
          <a:r>
            <a:rPr lang="en-US" altLang="zh-CN" dirty="0"/>
            <a:t>multiprocessing</a:t>
          </a:r>
          <a:endParaRPr lang="zh-CN" altLang="en-US" dirty="0"/>
        </a:p>
      </dgm:t>
    </dgm:pt>
    <dgm:pt modelId="{64F8CDF7-5EC3-491F-B053-070B12AFD830}" type="parTrans" cxnId="{D51E34E2-160F-443B-B025-B006AE28FC2E}">
      <dgm:prSet/>
      <dgm:spPr/>
      <dgm:t>
        <a:bodyPr/>
        <a:lstStyle/>
        <a:p>
          <a:endParaRPr lang="zh-CN" altLang="en-US"/>
        </a:p>
      </dgm:t>
    </dgm:pt>
    <dgm:pt modelId="{62232157-7CAF-4651-94A6-AD6E383A9C3E}" type="sibTrans" cxnId="{D51E34E2-160F-443B-B025-B006AE28FC2E}">
      <dgm:prSet/>
      <dgm:spPr/>
      <dgm:t>
        <a:bodyPr/>
        <a:lstStyle/>
        <a:p>
          <a:endParaRPr lang="zh-CN" altLang="en-US"/>
        </a:p>
      </dgm:t>
    </dgm:pt>
    <dgm:pt modelId="{98A6B91B-470D-43D8-BB18-2CDD5D62125B}">
      <dgm:prSet phldrT="[文本]"/>
      <dgm:spPr/>
      <dgm:t>
        <a:bodyPr/>
        <a:lstStyle/>
        <a:p>
          <a:r>
            <a:rPr lang="zh-CN" altLang="en-US" dirty="0"/>
            <a:t>开源项目</a:t>
          </a:r>
        </a:p>
      </dgm:t>
    </dgm:pt>
    <dgm:pt modelId="{A9076985-3452-4C6A-BB04-AC85A2CA2D37}" type="parTrans" cxnId="{EF852123-8946-4D78-9BC7-6EEB10F22BA2}">
      <dgm:prSet/>
      <dgm:spPr/>
      <dgm:t>
        <a:bodyPr/>
        <a:lstStyle/>
        <a:p>
          <a:endParaRPr lang="zh-CN" altLang="en-US"/>
        </a:p>
      </dgm:t>
    </dgm:pt>
    <dgm:pt modelId="{EDE403C2-F0AA-4D9E-98D5-66B7177CCA84}" type="sibTrans" cxnId="{EF852123-8946-4D78-9BC7-6EEB10F22BA2}">
      <dgm:prSet/>
      <dgm:spPr/>
      <dgm:t>
        <a:bodyPr/>
        <a:lstStyle/>
        <a:p>
          <a:r>
            <a:rPr lang="en-US" altLang="zh-CN" dirty="0"/>
            <a:t>pip</a:t>
          </a:r>
          <a:endParaRPr lang="zh-CN" altLang="en-US" dirty="0"/>
        </a:p>
      </dgm:t>
    </dgm:pt>
    <dgm:pt modelId="{E7E3535A-ED19-4D7C-A1ED-2F2D84534EAD}">
      <dgm:prSet phldrT="[文本]"/>
      <dgm:spPr/>
      <dgm:t>
        <a:bodyPr/>
        <a:lstStyle/>
        <a:p>
          <a:r>
            <a:rPr lang="en-US" altLang="zh-CN" dirty="0"/>
            <a:t>Newspaper3k</a:t>
          </a:r>
          <a:endParaRPr lang="zh-CN" altLang="en-US" dirty="0"/>
        </a:p>
      </dgm:t>
    </dgm:pt>
    <dgm:pt modelId="{968F9653-3D20-4277-95DB-DB90B7134544}" type="parTrans" cxnId="{B3B31F00-25E2-47A6-BA47-7E297472C6DE}">
      <dgm:prSet/>
      <dgm:spPr/>
      <dgm:t>
        <a:bodyPr/>
        <a:lstStyle/>
        <a:p>
          <a:endParaRPr lang="zh-CN" altLang="en-US"/>
        </a:p>
      </dgm:t>
    </dgm:pt>
    <dgm:pt modelId="{40562331-96C2-45D7-B36D-F973D2CB2308}" type="sibTrans" cxnId="{B3B31F00-25E2-47A6-BA47-7E297472C6DE}">
      <dgm:prSet/>
      <dgm:spPr/>
      <dgm:t>
        <a:bodyPr/>
        <a:lstStyle/>
        <a:p>
          <a:endParaRPr lang="zh-CN" altLang="en-US"/>
        </a:p>
      </dgm:t>
    </dgm:pt>
    <dgm:pt modelId="{5A221A42-1B2F-47EA-91CA-0E073F48C287}" type="pres">
      <dgm:prSet presAssocID="{17DE6925-6E2B-404D-9BD5-2FA45E85BE73}" presName="Name0" presStyleCnt="0">
        <dgm:presLayoutVars>
          <dgm:chMax/>
          <dgm:chPref/>
          <dgm:dir/>
          <dgm:animLvl val="lvl"/>
        </dgm:presLayoutVars>
      </dgm:prSet>
      <dgm:spPr/>
    </dgm:pt>
    <dgm:pt modelId="{052B0ACC-587E-4771-8625-375652195B63}" type="pres">
      <dgm:prSet presAssocID="{A8C04734-D870-496E-A7D6-2017D9EF4E40}" presName="composite" presStyleCnt="0"/>
      <dgm:spPr/>
    </dgm:pt>
    <dgm:pt modelId="{FF45E24E-8EAD-4CE0-A8E9-46AEA42FA5DB}" type="pres">
      <dgm:prSet presAssocID="{A8C04734-D870-496E-A7D6-2017D9EF4E4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485DCBC-C887-41D2-952F-D314F6906E33}" type="pres">
      <dgm:prSet presAssocID="{A8C04734-D870-496E-A7D6-2017D9EF4E4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3D9C2F5-8105-4DB6-8C86-9BFA2E57E424}" type="pres">
      <dgm:prSet presAssocID="{A8C04734-D870-496E-A7D6-2017D9EF4E40}" presName="BalanceSpacing" presStyleCnt="0"/>
      <dgm:spPr/>
    </dgm:pt>
    <dgm:pt modelId="{C59DBFAC-BA7D-4442-BC75-5617E65A9DB2}" type="pres">
      <dgm:prSet presAssocID="{A8C04734-D870-496E-A7D6-2017D9EF4E40}" presName="BalanceSpacing1" presStyleCnt="0"/>
      <dgm:spPr/>
    </dgm:pt>
    <dgm:pt modelId="{EBC6B52E-1811-4C4B-BA13-D947580A6517}" type="pres">
      <dgm:prSet presAssocID="{CE65CDD5-FFB1-478C-A940-062D41C03D27}" presName="Accent1Text" presStyleLbl="node1" presStyleIdx="1" presStyleCnt="6"/>
      <dgm:spPr/>
    </dgm:pt>
    <dgm:pt modelId="{DA9E4FEA-B137-4B2E-9433-BF041E4CD9BE}" type="pres">
      <dgm:prSet presAssocID="{CE65CDD5-FFB1-478C-A940-062D41C03D27}" presName="spaceBetweenRectangles" presStyleCnt="0"/>
      <dgm:spPr/>
    </dgm:pt>
    <dgm:pt modelId="{FF3F734E-59FB-4A9D-B979-4A31AEA8DF38}" type="pres">
      <dgm:prSet presAssocID="{594D172D-C1CC-4B4F-B407-71F00CC5288C}" presName="composite" presStyleCnt="0"/>
      <dgm:spPr/>
    </dgm:pt>
    <dgm:pt modelId="{5102D17A-296E-4EB9-ACCC-7970870A06C0}" type="pres">
      <dgm:prSet presAssocID="{594D172D-C1CC-4B4F-B407-71F00CC5288C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03E659CD-7AFD-4D22-A799-41AC39B29875}" type="pres">
      <dgm:prSet presAssocID="{594D172D-C1CC-4B4F-B407-71F00CC5288C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5B3C8D0-4E82-41BD-8409-45683142BF64}" type="pres">
      <dgm:prSet presAssocID="{594D172D-C1CC-4B4F-B407-71F00CC5288C}" presName="BalanceSpacing" presStyleCnt="0"/>
      <dgm:spPr/>
    </dgm:pt>
    <dgm:pt modelId="{D3A8BF1C-7F5B-4466-9B21-EB1277B1E513}" type="pres">
      <dgm:prSet presAssocID="{594D172D-C1CC-4B4F-B407-71F00CC5288C}" presName="BalanceSpacing1" presStyleCnt="0"/>
      <dgm:spPr/>
    </dgm:pt>
    <dgm:pt modelId="{E9459BA3-1B25-4826-A529-62644EB7B0B5}" type="pres">
      <dgm:prSet presAssocID="{64565E29-8E1E-4206-8439-18FFF547C880}" presName="Accent1Text" presStyleLbl="node1" presStyleIdx="3" presStyleCnt="6"/>
      <dgm:spPr/>
    </dgm:pt>
    <dgm:pt modelId="{90DC09DB-2881-482B-9AFA-86F61C41777A}" type="pres">
      <dgm:prSet presAssocID="{64565E29-8E1E-4206-8439-18FFF547C880}" presName="spaceBetweenRectangles" presStyleCnt="0"/>
      <dgm:spPr/>
    </dgm:pt>
    <dgm:pt modelId="{36734888-1243-40D0-93FC-B30D4CCC10E6}" type="pres">
      <dgm:prSet presAssocID="{98A6B91B-470D-43D8-BB18-2CDD5D62125B}" presName="composite" presStyleCnt="0"/>
      <dgm:spPr/>
    </dgm:pt>
    <dgm:pt modelId="{2055CD99-01D1-4CDF-8AF9-A53DB1B9A79A}" type="pres">
      <dgm:prSet presAssocID="{98A6B91B-470D-43D8-BB18-2CDD5D62125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993A3FE-F068-4EB9-A15B-98515FA30507}" type="pres">
      <dgm:prSet presAssocID="{98A6B91B-470D-43D8-BB18-2CDD5D62125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15A28B0-C60A-4DDC-B622-F2E06F8132C1}" type="pres">
      <dgm:prSet presAssocID="{98A6B91B-470D-43D8-BB18-2CDD5D62125B}" presName="BalanceSpacing" presStyleCnt="0"/>
      <dgm:spPr/>
    </dgm:pt>
    <dgm:pt modelId="{BCEDA460-142A-4C2E-B24D-3E286F38FD46}" type="pres">
      <dgm:prSet presAssocID="{98A6B91B-470D-43D8-BB18-2CDD5D62125B}" presName="BalanceSpacing1" presStyleCnt="0"/>
      <dgm:spPr/>
    </dgm:pt>
    <dgm:pt modelId="{62C2BFF5-BB57-4622-8FA6-976160DAB90D}" type="pres">
      <dgm:prSet presAssocID="{EDE403C2-F0AA-4D9E-98D5-66B7177CCA84}" presName="Accent1Text" presStyleLbl="node1" presStyleIdx="5" presStyleCnt="6"/>
      <dgm:spPr/>
    </dgm:pt>
  </dgm:ptLst>
  <dgm:cxnLst>
    <dgm:cxn modelId="{B3B31F00-25E2-47A6-BA47-7E297472C6DE}" srcId="{98A6B91B-470D-43D8-BB18-2CDD5D62125B}" destId="{E7E3535A-ED19-4D7C-A1ED-2F2D84534EAD}" srcOrd="0" destOrd="0" parTransId="{968F9653-3D20-4277-95DB-DB90B7134544}" sibTransId="{40562331-96C2-45D7-B36D-F973D2CB2308}"/>
    <dgm:cxn modelId="{F8AA9514-8701-4B34-A33A-2E0B9075686A}" type="presOf" srcId="{CE65CDD5-FFB1-478C-A940-062D41C03D27}" destId="{EBC6B52E-1811-4C4B-BA13-D947580A6517}" srcOrd="0" destOrd="0" presId="urn:microsoft.com/office/officeart/2008/layout/AlternatingHexagons"/>
    <dgm:cxn modelId="{F31C0B1B-26BF-440E-A9C6-6968DC66B2A0}" srcId="{A8C04734-D870-496E-A7D6-2017D9EF4E40}" destId="{352EA158-371A-4C69-954B-0BC54C96B098}" srcOrd="0" destOrd="0" parTransId="{299C7906-34EA-4EDE-AAAF-15EAABD54521}" sibTransId="{98AD564A-FDD0-4320-9F15-8D66F736E45F}"/>
    <dgm:cxn modelId="{9D13D81C-7BE6-42DA-AD85-647B6EBE7D6A}" type="presOf" srcId="{17DE6925-6E2B-404D-9BD5-2FA45E85BE73}" destId="{5A221A42-1B2F-47EA-91CA-0E073F48C287}" srcOrd="0" destOrd="0" presId="urn:microsoft.com/office/officeart/2008/layout/AlternatingHexagons"/>
    <dgm:cxn modelId="{EF852123-8946-4D78-9BC7-6EEB10F22BA2}" srcId="{17DE6925-6E2B-404D-9BD5-2FA45E85BE73}" destId="{98A6B91B-470D-43D8-BB18-2CDD5D62125B}" srcOrd="2" destOrd="0" parTransId="{A9076985-3452-4C6A-BB04-AC85A2CA2D37}" sibTransId="{EDE403C2-F0AA-4D9E-98D5-66B7177CCA84}"/>
    <dgm:cxn modelId="{1B11562E-E637-4E9E-AF12-062B01DBCD81}" srcId="{17DE6925-6E2B-404D-9BD5-2FA45E85BE73}" destId="{594D172D-C1CC-4B4F-B407-71F00CC5288C}" srcOrd="1" destOrd="0" parTransId="{9F0D67BB-A749-4C15-A16A-352BFC25E679}" sibTransId="{64565E29-8E1E-4206-8439-18FFF547C880}"/>
    <dgm:cxn modelId="{6785A576-82B5-473C-818A-7AE277360E0E}" type="presOf" srcId="{A8C04734-D870-496E-A7D6-2017D9EF4E40}" destId="{FF45E24E-8EAD-4CE0-A8E9-46AEA42FA5DB}" srcOrd="0" destOrd="0" presId="urn:microsoft.com/office/officeart/2008/layout/AlternatingHexagons"/>
    <dgm:cxn modelId="{BB7C0977-A25D-4DF7-9241-2069E73AE46D}" type="presOf" srcId="{E7E3535A-ED19-4D7C-A1ED-2F2D84534EAD}" destId="{C993A3FE-F068-4EB9-A15B-98515FA30507}" srcOrd="0" destOrd="0" presId="urn:microsoft.com/office/officeart/2008/layout/AlternatingHexagons"/>
    <dgm:cxn modelId="{299FDF79-9613-44AC-B75E-665B383E0F69}" type="presOf" srcId="{594D172D-C1CC-4B4F-B407-71F00CC5288C}" destId="{5102D17A-296E-4EB9-ACCC-7970870A06C0}" srcOrd="0" destOrd="0" presId="urn:microsoft.com/office/officeart/2008/layout/AlternatingHexagons"/>
    <dgm:cxn modelId="{5C5FB95A-43AD-4EFC-B598-D994CE72C5D3}" type="presOf" srcId="{98A6B91B-470D-43D8-BB18-2CDD5D62125B}" destId="{2055CD99-01D1-4CDF-8AF9-A53DB1B9A79A}" srcOrd="0" destOrd="0" presId="urn:microsoft.com/office/officeart/2008/layout/AlternatingHexagons"/>
    <dgm:cxn modelId="{5FA37F8F-89F7-487F-A26D-FD75731C0F59}" type="presOf" srcId="{64565E29-8E1E-4206-8439-18FFF547C880}" destId="{E9459BA3-1B25-4826-A529-62644EB7B0B5}" srcOrd="0" destOrd="0" presId="urn:microsoft.com/office/officeart/2008/layout/AlternatingHexagons"/>
    <dgm:cxn modelId="{A70439AA-D44A-47A6-BE9E-B0D98718F1A9}" type="presOf" srcId="{F6510473-534C-43EB-978B-F6B9E1C35648}" destId="{03E659CD-7AFD-4D22-A799-41AC39B29875}" srcOrd="0" destOrd="0" presId="urn:microsoft.com/office/officeart/2008/layout/AlternatingHexagons"/>
    <dgm:cxn modelId="{F3BFF8B7-DF9E-4782-9A22-4B5C07CD4973}" type="presOf" srcId="{352EA158-371A-4C69-954B-0BC54C96B098}" destId="{7485DCBC-C887-41D2-952F-D314F6906E33}" srcOrd="0" destOrd="0" presId="urn:microsoft.com/office/officeart/2008/layout/AlternatingHexagons"/>
    <dgm:cxn modelId="{D51E34E2-160F-443B-B025-B006AE28FC2E}" srcId="{594D172D-C1CC-4B4F-B407-71F00CC5288C}" destId="{F6510473-534C-43EB-978B-F6B9E1C35648}" srcOrd="0" destOrd="0" parTransId="{64F8CDF7-5EC3-491F-B053-070B12AFD830}" sibTransId="{62232157-7CAF-4651-94A6-AD6E383A9C3E}"/>
    <dgm:cxn modelId="{FEB17EE4-ED9D-4C98-A7FE-8E896B1DA3AE}" srcId="{17DE6925-6E2B-404D-9BD5-2FA45E85BE73}" destId="{A8C04734-D870-496E-A7D6-2017D9EF4E40}" srcOrd="0" destOrd="0" parTransId="{DC236C9D-340F-48AE-9BD9-7D0A1BD68CE6}" sibTransId="{CE65CDD5-FFB1-478C-A940-062D41C03D27}"/>
    <dgm:cxn modelId="{EA68D4FC-5059-402E-AC99-824C9B8346B9}" type="presOf" srcId="{EDE403C2-F0AA-4D9E-98D5-66B7177CCA84}" destId="{62C2BFF5-BB57-4622-8FA6-976160DAB90D}" srcOrd="0" destOrd="0" presId="urn:microsoft.com/office/officeart/2008/layout/AlternatingHexagons"/>
    <dgm:cxn modelId="{3B056406-B076-457B-B6EE-69B490924782}" type="presParOf" srcId="{5A221A42-1B2F-47EA-91CA-0E073F48C287}" destId="{052B0ACC-587E-4771-8625-375652195B63}" srcOrd="0" destOrd="0" presId="urn:microsoft.com/office/officeart/2008/layout/AlternatingHexagons"/>
    <dgm:cxn modelId="{5C312888-9A98-47C2-B965-B860895747EA}" type="presParOf" srcId="{052B0ACC-587E-4771-8625-375652195B63}" destId="{FF45E24E-8EAD-4CE0-A8E9-46AEA42FA5DB}" srcOrd="0" destOrd="0" presId="urn:microsoft.com/office/officeart/2008/layout/AlternatingHexagons"/>
    <dgm:cxn modelId="{EC390A37-9B2E-4759-A265-187D4F18C408}" type="presParOf" srcId="{052B0ACC-587E-4771-8625-375652195B63}" destId="{7485DCBC-C887-41D2-952F-D314F6906E33}" srcOrd="1" destOrd="0" presId="urn:microsoft.com/office/officeart/2008/layout/AlternatingHexagons"/>
    <dgm:cxn modelId="{1A99882C-7A0A-47AD-ADD1-59FAB41D4E9A}" type="presParOf" srcId="{052B0ACC-587E-4771-8625-375652195B63}" destId="{73D9C2F5-8105-4DB6-8C86-9BFA2E57E424}" srcOrd="2" destOrd="0" presId="urn:microsoft.com/office/officeart/2008/layout/AlternatingHexagons"/>
    <dgm:cxn modelId="{EC18DDE4-184A-405B-9FF0-A9DC8082468B}" type="presParOf" srcId="{052B0ACC-587E-4771-8625-375652195B63}" destId="{C59DBFAC-BA7D-4442-BC75-5617E65A9DB2}" srcOrd="3" destOrd="0" presId="urn:microsoft.com/office/officeart/2008/layout/AlternatingHexagons"/>
    <dgm:cxn modelId="{88E9D190-FDA0-4B7C-99DA-ECE1B8A01EFE}" type="presParOf" srcId="{052B0ACC-587E-4771-8625-375652195B63}" destId="{EBC6B52E-1811-4C4B-BA13-D947580A6517}" srcOrd="4" destOrd="0" presId="urn:microsoft.com/office/officeart/2008/layout/AlternatingHexagons"/>
    <dgm:cxn modelId="{8B779EC0-7309-4533-98A4-0C5407BADEEF}" type="presParOf" srcId="{5A221A42-1B2F-47EA-91CA-0E073F48C287}" destId="{DA9E4FEA-B137-4B2E-9433-BF041E4CD9BE}" srcOrd="1" destOrd="0" presId="urn:microsoft.com/office/officeart/2008/layout/AlternatingHexagons"/>
    <dgm:cxn modelId="{156B1594-C094-4C58-A440-3FCE7FCD67C6}" type="presParOf" srcId="{5A221A42-1B2F-47EA-91CA-0E073F48C287}" destId="{FF3F734E-59FB-4A9D-B979-4A31AEA8DF38}" srcOrd="2" destOrd="0" presId="urn:microsoft.com/office/officeart/2008/layout/AlternatingHexagons"/>
    <dgm:cxn modelId="{4E194BA6-BA6B-4613-9D22-AE99445FDBDB}" type="presParOf" srcId="{FF3F734E-59FB-4A9D-B979-4A31AEA8DF38}" destId="{5102D17A-296E-4EB9-ACCC-7970870A06C0}" srcOrd="0" destOrd="0" presId="urn:microsoft.com/office/officeart/2008/layout/AlternatingHexagons"/>
    <dgm:cxn modelId="{93AADFFE-7324-413A-AF26-10D6F4A50A9A}" type="presParOf" srcId="{FF3F734E-59FB-4A9D-B979-4A31AEA8DF38}" destId="{03E659CD-7AFD-4D22-A799-41AC39B29875}" srcOrd="1" destOrd="0" presId="urn:microsoft.com/office/officeart/2008/layout/AlternatingHexagons"/>
    <dgm:cxn modelId="{DC2C958F-1E19-46FA-97C6-EBCC35CADE7C}" type="presParOf" srcId="{FF3F734E-59FB-4A9D-B979-4A31AEA8DF38}" destId="{35B3C8D0-4E82-41BD-8409-45683142BF64}" srcOrd="2" destOrd="0" presId="urn:microsoft.com/office/officeart/2008/layout/AlternatingHexagons"/>
    <dgm:cxn modelId="{7486C3AD-B588-42BA-96F2-B612D19BC5BA}" type="presParOf" srcId="{FF3F734E-59FB-4A9D-B979-4A31AEA8DF38}" destId="{D3A8BF1C-7F5B-4466-9B21-EB1277B1E513}" srcOrd="3" destOrd="0" presId="urn:microsoft.com/office/officeart/2008/layout/AlternatingHexagons"/>
    <dgm:cxn modelId="{015C928F-1CC5-47F5-BF5A-B272C45C0BC2}" type="presParOf" srcId="{FF3F734E-59FB-4A9D-B979-4A31AEA8DF38}" destId="{E9459BA3-1B25-4826-A529-62644EB7B0B5}" srcOrd="4" destOrd="0" presId="urn:microsoft.com/office/officeart/2008/layout/AlternatingHexagons"/>
    <dgm:cxn modelId="{4E4BBD5D-FBC5-407A-9CFF-14CE2130765B}" type="presParOf" srcId="{5A221A42-1B2F-47EA-91CA-0E073F48C287}" destId="{90DC09DB-2881-482B-9AFA-86F61C41777A}" srcOrd="3" destOrd="0" presId="urn:microsoft.com/office/officeart/2008/layout/AlternatingHexagons"/>
    <dgm:cxn modelId="{8580CFFF-719E-4813-AA0D-181D28EEB236}" type="presParOf" srcId="{5A221A42-1B2F-47EA-91CA-0E073F48C287}" destId="{36734888-1243-40D0-93FC-B30D4CCC10E6}" srcOrd="4" destOrd="0" presId="urn:microsoft.com/office/officeart/2008/layout/AlternatingHexagons"/>
    <dgm:cxn modelId="{677C9D0E-41A8-4814-B1CC-BE425DBCD73C}" type="presParOf" srcId="{36734888-1243-40D0-93FC-B30D4CCC10E6}" destId="{2055CD99-01D1-4CDF-8AF9-A53DB1B9A79A}" srcOrd="0" destOrd="0" presId="urn:microsoft.com/office/officeart/2008/layout/AlternatingHexagons"/>
    <dgm:cxn modelId="{3447DAD7-F506-41DE-B333-507056F24658}" type="presParOf" srcId="{36734888-1243-40D0-93FC-B30D4CCC10E6}" destId="{C993A3FE-F068-4EB9-A15B-98515FA30507}" srcOrd="1" destOrd="0" presId="urn:microsoft.com/office/officeart/2008/layout/AlternatingHexagons"/>
    <dgm:cxn modelId="{89F0EDC0-BC5D-4222-A7AF-A723E7D66431}" type="presParOf" srcId="{36734888-1243-40D0-93FC-B30D4CCC10E6}" destId="{A15A28B0-C60A-4DDC-B622-F2E06F8132C1}" srcOrd="2" destOrd="0" presId="urn:microsoft.com/office/officeart/2008/layout/AlternatingHexagons"/>
    <dgm:cxn modelId="{41991D6C-CEC5-4562-A8FD-0B17517C73B4}" type="presParOf" srcId="{36734888-1243-40D0-93FC-B30D4CCC10E6}" destId="{BCEDA460-142A-4C2E-B24D-3E286F38FD46}" srcOrd="3" destOrd="0" presId="urn:microsoft.com/office/officeart/2008/layout/AlternatingHexagons"/>
    <dgm:cxn modelId="{FE9A2FBB-3D9C-4ACF-98D5-1882D0CC32F5}" type="presParOf" srcId="{36734888-1243-40D0-93FC-B30D4CCC10E6}" destId="{62C2BFF5-BB57-4622-8FA6-976160DAB90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BF12EC-8E8A-4230-BF0D-016FF963A499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50C2DE2-237A-4D2B-A8FA-DFE0B2647135}">
      <dgm:prSet phldrT="[文本]"/>
      <dgm:spPr/>
      <dgm:t>
        <a:bodyPr/>
        <a:lstStyle/>
        <a:p>
          <a:r>
            <a:rPr lang="en-US" altLang="zh-CN" dirty="0" err="1"/>
            <a:t>github</a:t>
          </a:r>
          <a:endParaRPr lang="zh-CN" altLang="en-US" dirty="0"/>
        </a:p>
      </dgm:t>
    </dgm:pt>
    <dgm:pt modelId="{DDB52826-CA7B-40D6-A915-EDE2A0AF25DD}" type="parTrans" cxnId="{39CF7906-84C6-46E8-AF73-FD812BA9C56C}">
      <dgm:prSet/>
      <dgm:spPr/>
      <dgm:t>
        <a:bodyPr/>
        <a:lstStyle/>
        <a:p>
          <a:endParaRPr lang="zh-CN" altLang="en-US"/>
        </a:p>
      </dgm:t>
    </dgm:pt>
    <dgm:pt modelId="{D7EEF88D-F3A6-4A40-B540-D882FA2A2412}" type="sibTrans" cxnId="{39CF7906-84C6-46E8-AF73-FD812BA9C56C}">
      <dgm:prSet/>
      <dgm:spPr/>
      <dgm:t>
        <a:bodyPr/>
        <a:lstStyle/>
        <a:p>
          <a:endParaRPr lang="zh-CN" altLang="en-US"/>
        </a:p>
      </dgm:t>
    </dgm:pt>
    <dgm:pt modelId="{AD581DCE-B9C9-4FAD-8FDF-11A1AE5F3B97}">
      <dgm:prSet phldrT="[文本]"/>
      <dgm:spPr/>
      <dgm:t>
        <a:bodyPr/>
        <a:lstStyle/>
        <a:p>
          <a:r>
            <a:rPr lang="en-US" altLang="zh-CN" dirty="0"/>
            <a:t>word</a:t>
          </a:r>
          <a:endParaRPr lang="zh-CN" altLang="en-US" dirty="0"/>
        </a:p>
      </dgm:t>
    </dgm:pt>
    <dgm:pt modelId="{FE54D9D5-E9B4-4EA1-8515-EF5095F480FC}" type="parTrans" cxnId="{7F5D1A1B-B672-40F3-9041-9DAA1AFBD470}">
      <dgm:prSet/>
      <dgm:spPr/>
      <dgm:t>
        <a:bodyPr/>
        <a:lstStyle/>
        <a:p>
          <a:endParaRPr lang="zh-CN" altLang="en-US"/>
        </a:p>
      </dgm:t>
    </dgm:pt>
    <dgm:pt modelId="{4A9547BE-47D4-4031-BA33-D5E215749BC0}" type="sibTrans" cxnId="{7F5D1A1B-B672-40F3-9041-9DAA1AFBD470}">
      <dgm:prSet/>
      <dgm:spPr/>
      <dgm:t>
        <a:bodyPr/>
        <a:lstStyle/>
        <a:p>
          <a:endParaRPr lang="zh-CN" altLang="en-US"/>
        </a:p>
      </dgm:t>
    </dgm:pt>
    <dgm:pt modelId="{B4C6D934-C225-419E-8C61-ECF768BFB15E}">
      <dgm:prSet phldrT="[文本]"/>
      <dgm:spPr/>
      <dgm:t>
        <a:bodyPr/>
        <a:lstStyle/>
        <a:p>
          <a:r>
            <a:rPr lang="zh-CN" altLang="en-US" dirty="0"/>
            <a:t>流程图</a:t>
          </a:r>
        </a:p>
      </dgm:t>
    </dgm:pt>
    <dgm:pt modelId="{026DD2D1-4ACC-43E7-8358-A42C449043CD}" type="parTrans" cxnId="{C7D6EEB3-A928-4A84-A9EA-2CA11F991637}">
      <dgm:prSet/>
      <dgm:spPr/>
      <dgm:t>
        <a:bodyPr/>
        <a:lstStyle/>
        <a:p>
          <a:endParaRPr lang="zh-CN" altLang="en-US"/>
        </a:p>
      </dgm:t>
    </dgm:pt>
    <dgm:pt modelId="{E2FB67D1-6185-4A3E-B553-9EB8DF08198D}" type="sibTrans" cxnId="{C7D6EEB3-A928-4A84-A9EA-2CA11F991637}">
      <dgm:prSet/>
      <dgm:spPr/>
      <dgm:t>
        <a:bodyPr/>
        <a:lstStyle/>
        <a:p>
          <a:endParaRPr lang="zh-CN" altLang="en-US"/>
        </a:p>
      </dgm:t>
    </dgm:pt>
    <dgm:pt modelId="{3E25B58A-C5EB-4539-93D2-23F18CF0610A}">
      <dgm:prSet phldrT="[文本]"/>
      <dgm:spPr/>
      <dgm:t>
        <a:bodyPr/>
        <a:lstStyle/>
        <a:p>
          <a:r>
            <a:rPr lang="zh-CN" altLang="en-US" dirty="0"/>
            <a:t>原理</a:t>
          </a:r>
        </a:p>
      </dgm:t>
    </dgm:pt>
    <dgm:pt modelId="{253CC232-72ED-4D2E-8637-EF54D7CA74F7}" type="parTrans" cxnId="{A481501F-D8CD-4EB5-A753-BE7281CFB887}">
      <dgm:prSet/>
      <dgm:spPr/>
      <dgm:t>
        <a:bodyPr/>
        <a:lstStyle/>
        <a:p>
          <a:endParaRPr lang="zh-CN" altLang="en-US"/>
        </a:p>
      </dgm:t>
    </dgm:pt>
    <dgm:pt modelId="{28BA0B2C-864A-4E3E-A33C-B69301961FE6}" type="sibTrans" cxnId="{A481501F-D8CD-4EB5-A753-BE7281CFB887}">
      <dgm:prSet/>
      <dgm:spPr/>
      <dgm:t>
        <a:bodyPr/>
        <a:lstStyle/>
        <a:p>
          <a:endParaRPr lang="zh-CN" altLang="en-US"/>
        </a:p>
      </dgm:t>
    </dgm:pt>
    <dgm:pt modelId="{87BF4B06-624C-44E1-9506-4A1B177A0785}">
      <dgm:prSet phldrT="[文本]"/>
      <dgm:spPr/>
      <dgm:t>
        <a:bodyPr/>
        <a:lstStyle/>
        <a:p>
          <a:r>
            <a:rPr lang="zh-CN" altLang="en-US" dirty="0"/>
            <a:t>代码</a:t>
          </a:r>
        </a:p>
      </dgm:t>
    </dgm:pt>
    <dgm:pt modelId="{EEFF8E18-A269-4863-BD4E-88BC17F18364}" type="parTrans" cxnId="{89CB560A-1CE2-443F-B088-E691E2358F5C}">
      <dgm:prSet/>
      <dgm:spPr/>
      <dgm:t>
        <a:bodyPr/>
        <a:lstStyle/>
        <a:p>
          <a:endParaRPr lang="zh-CN" altLang="en-US"/>
        </a:p>
      </dgm:t>
    </dgm:pt>
    <dgm:pt modelId="{609F3F13-9A7F-4CFD-AD94-306C4AF24D8A}" type="sibTrans" cxnId="{89CB560A-1CE2-443F-B088-E691E2358F5C}">
      <dgm:prSet/>
      <dgm:spPr/>
      <dgm:t>
        <a:bodyPr/>
        <a:lstStyle/>
        <a:p>
          <a:endParaRPr lang="zh-CN" altLang="en-US"/>
        </a:p>
      </dgm:t>
    </dgm:pt>
    <dgm:pt modelId="{7B400E4C-004B-43FA-8A57-2B261DDFDF19}">
      <dgm:prSet/>
      <dgm:spPr/>
      <dgm:t>
        <a:bodyPr/>
        <a:lstStyle/>
        <a:p>
          <a:r>
            <a:rPr lang="zh-CN" altLang="en-US" dirty="0"/>
            <a:t>小结</a:t>
          </a:r>
        </a:p>
      </dgm:t>
    </dgm:pt>
    <dgm:pt modelId="{FABDBED3-0468-4E42-9D18-35F34E7C51EE}" type="parTrans" cxnId="{A7517249-B36D-438B-860F-F4CC8D340BEA}">
      <dgm:prSet/>
      <dgm:spPr/>
      <dgm:t>
        <a:bodyPr/>
        <a:lstStyle/>
        <a:p>
          <a:endParaRPr lang="zh-CN" altLang="en-US"/>
        </a:p>
      </dgm:t>
    </dgm:pt>
    <dgm:pt modelId="{089715C6-D030-4F00-A97D-8A2E9C96732E}" type="sibTrans" cxnId="{A7517249-B36D-438B-860F-F4CC8D340BEA}">
      <dgm:prSet/>
      <dgm:spPr/>
      <dgm:t>
        <a:bodyPr/>
        <a:lstStyle/>
        <a:p>
          <a:endParaRPr lang="zh-CN" altLang="en-US"/>
        </a:p>
      </dgm:t>
    </dgm:pt>
    <dgm:pt modelId="{5AAFD834-F921-432A-BC0C-6740B427DD04}" type="pres">
      <dgm:prSet presAssocID="{0CBF12EC-8E8A-4230-BF0D-016FF963A499}" presName="diagram" presStyleCnt="0">
        <dgm:presLayoutVars>
          <dgm:dir/>
          <dgm:resizeHandles val="exact"/>
        </dgm:presLayoutVars>
      </dgm:prSet>
      <dgm:spPr/>
    </dgm:pt>
    <dgm:pt modelId="{BFD172DD-441C-4E5D-936E-924DAE20D10C}" type="pres">
      <dgm:prSet presAssocID="{E50C2DE2-237A-4D2B-A8FA-DFE0B2647135}" presName="node" presStyleLbl="node1" presStyleIdx="0" presStyleCnt="6">
        <dgm:presLayoutVars>
          <dgm:bulletEnabled val="1"/>
        </dgm:presLayoutVars>
      </dgm:prSet>
      <dgm:spPr/>
    </dgm:pt>
    <dgm:pt modelId="{5735A595-63C3-4A88-B1A9-E41B6AF8DF73}" type="pres">
      <dgm:prSet presAssocID="{D7EEF88D-F3A6-4A40-B540-D882FA2A2412}" presName="sibTrans" presStyleCnt="0"/>
      <dgm:spPr/>
    </dgm:pt>
    <dgm:pt modelId="{B5D4EE50-CCD2-40B7-A0A9-DAEF18B9A647}" type="pres">
      <dgm:prSet presAssocID="{AD581DCE-B9C9-4FAD-8FDF-11A1AE5F3B97}" presName="node" presStyleLbl="node1" presStyleIdx="1" presStyleCnt="6">
        <dgm:presLayoutVars>
          <dgm:bulletEnabled val="1"/>
        </dgm:presLayoutVars>
      </dgm:prSet>
      <dgm:spPr/>
    </dgm:pt>
    <dgm:pt modelId="{42CD3408-91D0-468C-99CF-4C3715560B4C}" type="pres">
      <dgm:prSet presAssocID="{4A9547BE-47D4-4031-BA33-D5E215749BC0}" presName="sibTrans" presStyleCnt="0"/>
      <dgm:spPr/>
    </dgm:pt>
    <dgm:pt modelId="{60E26C98-89D9-4351-B710-762AB2BAFCFE}" type="pres">
      <dgm:prSet presAssocID="{B4C6D934-C225-419E-8C61-ECF768BFB15E}" presName="node" presStyleLbl="node1" presStyleIdx="2" presStyleCnt="6">
        <dgm:presLayoutVars>
          <dgm:bulletEnabled val="1"/>
        </dgm:presLayoutVars>
      </dgm:prSet>
      <dgm:spPr/>
    </dgm:pt>
    <dgm:pt modelId="{BD015949-5005-44F8-9895-76462364A61A}" type="pres">
      <dgm:prSet presAssocID="{E2FB67D1-6185-4A3E-B553-9EB8DF08198D}" presName="sibTrans" presStyleCnt="0"/>
      <dgm:spPr/>
    </dgm:pt>
    <dgm:pt modelId="{95825133-96FF-4225-A7F7-1F91E7E4F440}" type="pres">
      <dgm:prSet presAssocID="{3E25B58A-C5EB-4539-93D2-23F18CF0610A}" presName="node" presStyleLbl="node1" presStyleIdx="3" presStyleCnt="6">
        <dgm:presLayoutVars>
          <dgm:bulletEnabled val="1"/>
        </dgm:presLayoutVars>
      </dgm:prSet>
      <dgm:spPr/>
    </dgm:pt>
    <dgm:pt modelId="{A10FB9A6-6742-43EF-B3C2-9A3DEBC7AE26}" type="pres">
      <dgm:prSet presAssocID="{28BA0B2C-864A-4E3E-A33C-B69301961FE6}" presName="sibTrans" presStyleCnt="0"/>
      <dgm:spPr/>
    </dgm:pt>
    <dgm:pt modelId="{069ADD36-8D7A-4881-A5B3-BF1EFC202FE3}" type="pres">
      <dgm:prSet presAssocID="{87BF4B06-624C-44E1-9506-4A1B177A0785}" presName="node" presStyleLbl="node1" presStyleIdx="4" presStyleCnt="6">
        <dgm:presLayoutVars>
          <dgm:bulletEnabled val="1"/>
        </dgm:presLayoutVars>
      </dgm:prSet>
      <dgm:spPr/>
    </dgm:pt>
    <dgm:pt modelId="{F5122099-EDD3-43CA-989B-B614DACA2E59}" type="pres">
      <dgm:prSet presAssocID="{609F3F13-9A7F-4CFD-AD94-306C4AF24D8A}" presName="sibTrans" presStyleCnt="0"/>
      <dgm:spPr/>
    </dgm:pt>
    <dgm:pt modelId="{C9185F6C-815E-46E4-B3C8-FBD5928ADD1D}" type="pres">
      <dgm:prSet presAssocID="{7B400E4C-004B-43FA-8A57-2B261DDFDF19}" presName="node" presStyleLbl="node1" presStyleIdx="5" presStyleCnt="6">
        <dgm:presLayoutVars>
          <dgm:bulletEnabled val="1"/>
        </dgm:presLayoutVars>
      </dgm:prSet>
      <dgm:spPr/>
    </dgm:pt>
  </dgm:ptLst>
  <dgm:cxnLst>
    <dgm:cxn modelId="{39CF7906-84C6-46E8-AF73-FD812BA9C56C}" srcId="{0CBF12EC-8E8A-4230-BF0D-016FF963A499}" destId="{E50C2DE2-237A-4D2B-A8FA-DFE0B2647135}" srcOrd="0" destOrd="0" parTransId="{DDB52826-CA7B-40D6-A915-EDE2A0AF25DD}" sibTransId="{D7EEF88D-F3A6-4A40-B540-D882FA2A2412}"/>
    <dgm:cxn modelId="{89CB560A-1CE2-443F-B088-E691E2358F5C}" srcId="{0CBF12EC-8E8A-4230-BF0D-016FF963A499}" destId="{87BF4B06-624C-44E1-9506-4A1B177A0785}" srcOrd="4" destOrd="0" parTransId="{EEFF8E18-A269-4863-BD4E-88BC17F18364}" sibTransId="{609F3F13-9A7F-4CFD-AD94-306C4AF24D8A}"/>
    <dgm:cxn modelId="{F13C7C0A-9C9B-4B21-8EED-E67FB7993237}" type="presOf" srcId="{AD581DCE-B9C9-4FAD-8FDF-11A1AE5F3B97}" destId="{B5D4EE50-CCD2-40B7-A0A9-DAEF18B9A647}" srcOrd="0" destOrd="0" presId="urn:microsoft.com/office/officeart/2005/8/layout/default"/>
    <dgm:cxn modelId="{7F5D1A1B-B672-40F3-9041-9DAA1AFBD470}" srcId="{0CBF12EC-8E8A-4230-BF0D-016FF963A499}" destId="{AD581DCE-B9C9-4FAD-8FDF-11A1AE5F3B97}" srcOrd="1" destOrd="0" parTransId="{FE54D9D5-E9B4-4EA1-8515-EF5095F480FC}" sibTransId="{4A9547BE-47D4-4031-BA33-D5E215749BC0}"/>
    <dgm:cxn modelId="{A481501F-D8CD-4EB5-A753-BE7281CFB887}" srcId="{0CBF12EC-8E8A-4230-BF0D-016FF963A499}" destId="{3E25B58A-C5EB-4539-93D2-23F18CF0610A}" srcOrd="3" destOrd="0" parTransId="{253CC232-72ED-4D2E-8637-EF54D7CA74F7}" sibTransId="{28BA0B2C-864A-4E3E-A33C-B69301961FE6}"/>
    <dgm:cxn modelId="{80033836-CB46-4219-9E69-6C206DA0A97B}" type="presOf" srcId="{0CBF12EC-8E8A-4230-BF0D-016FF963A499}" destId="{5AAFD834-F921-432A-BC0C-6740B427DD04}" srcOrd="0" destOrd="0" presId="urn:microsoft.com/office/officeart/2005/8/layout/default"/>
    <dgm:cxn modelId="{69234662-5688-4626-998E-9CCDB02D557E}" type="presOf" srcId="{B4C6D934-C225-419E-8C61-ECF768BFB15E}" destId="{60E26C98-89D9-4351-B710-762AB2BAFCFE}" srcOrd="0" destOrd="0" presId="urn:microsoft.com/office/officeart/2005/8/layout/default"/>
    <dgm:cxn modelId="{A072CA66-36A9-4074-B359-E8E51FAA4564}" type="presOf" srcId="{7B400E4C-004B-43FA-8A57-2B261DDFDF19}" destId="{C9185F6C-815E-46E4-B3C8-FBD5928ADD1D}" srcOrd="0" destOrd="0" presId="urn:microsoft.com/office/officeart/2005/8/layout/default"/>
    <dgm:cxn modelId="{A7517249-B36D-438B-860F-F4CC8D340BEA}" srcId="{0CBF12EC-8E8A-4230-BF0D-016FF963A499}" destId="{7B400E4C-004B-43FA-8A57-2B261DDFDF19}" srcOrd="5" destOrd="0" parTransId="{FABDBED3-0468-4E42-9D18-35F34E7C51EE}" sibTransId="{089715C6-D030-4F00-A97D-8A2E9C96732E}"/>
    <dgm:cxn modelId="{2BFB9A89-80F3-4961-A15E-E39CF546E1E8}" type="presOf" srcId="{87BF4B06-624C-44E1-9506-4A1B177A0785}" destId="{069ADD36-8D7A-4881-A5B3-BF1EFC202FE3}" srcOrd="0" destOrd="0" presId="urn:microsoft.com/office/officeart/2005/8/layout/default"/>
    <dgm:cxn modelId="{C7D6EEB3-A928-4A84-A9EA-2CA11F991637}" srcId="{0CBF12EC-8E8A-4230-BF0D-016FF963A499}" destId="{B4C6D934-C225-419E-8C61-ECF768BFB15E}" srcOrd="2" destOrd="0" parTransId="{026DD2D1-4ACC-43E7-8358-A42C449043CD}" sibTransId="{E2FB67D1-6185-4A3E-B553-9EB8DF08198D}"/>
    <dgm:cxn modelId="{79A0E6C9-DB96-4A00-B121-2B9057BDF1C8}" type="presOf" srcId="{3E25B58A-C5EB-4539-93D2-23F18CF0610A}" destId="{95825133-96FF-4225-A7F7-1F91E7E4F440}" srcOrd="0" destOrd="0" presId="urn:microsoft.com/office/officeart/2005/8/layout/default"/>
    <dgm:cxn modelId="{CACE7CE0-105B-4F10-85EA-98FDE5085A5A}" type="presOf" srcId="{E50C2DE2-237A-4D2B-A8FA-DFE0B2647135}" destId="{BFD172DD-441C-4E5D-936E-924DAE20D10C}" srcOrd="0" destOrd="0" presId="urn:microsoft.com/office/officeart/2005/8/layout/default"/>
    <dgm:cxn modelId="{B82FACF7-0723-401D-B013-5F648570C595}" type="presParOf" srcId="{5AAFD834-F921-432A-BC0C-6740B427DD04}" destId="{BFD172DD-441C-4E5D-936E-924DAE20D10C}" srcOrd="0" destOrd="0" presId="urn:microsoft.com/office/officeart/2005/8/layout/default"/>
    <dgm:cxn modelId="{273B2533-C89B-42E8-8C04-F98B84596F72}" type="presParOf" srcId="{5AAFD834-F921-432A-BC0C-6740B427DD04}" destId="{5735A595-63C3-4A88-B1A9-E41B6AF8DF73}" srcOrd="1" destOrd="0" presId="urn:microsoft.com/office/officeart/2005/8/layout/default"/>
    <dgm:cxn modelId="{1CF3020D-DE45-4D02-8BE6-43CFEE243375}" type="presParOf" srcId="{5AAFD834-F921-432A-BC0C-6740B427DD04}" destId="{B5D4EE50-CCD2-40B7-A0A9-DAEF18B9A647}" srcOrd="2" destOrd="0" presId="urn:microsoft.com/office/officeart/2005/8/layout/default"/>
    <dgm:cxn modelId="{BD0985A6-EC96-460E-9F42-481076E74242}" type="presParOf" srcId="{5AAFD834-F921-432A-BC0C-6740B427DD04}" destId="{42CD3408-91D0-468C-99CF-4C3715560B4C}" srcOrd="3" destOrd="0" presId="urn:microsoft.com/office/officeart/2005/8/layout/default"/>
    <dgm:cxn modelId="{189B393A-E8C7-4D5E-AF08-910E81787529}" type="presParOf" srcId="{5AAFD834-F921-432A-BC0C-6740B427DD04}" destId="{60E26C98-89D9-4351-B710-762AB2BAFCFE}" srcOrd="4" destOrd="0" presId="urn:microsoft.com/office/officeart/2005/8/layout/default"/>
    <dgm:cxn modelId="{13048841-B1E1-41D7-B907-9FA23833731F}" type="presParOf" srcId="{5AAFD834-F921-432A-BC0C-6740B427DD04}" destId="{BD015949-5005-44F8-9895-76462364A61A}" srcOrd="5" destOrd="0" presId="urn:microsoft.com/office/officeart/2005/8/layout/default"/>
    <dgm:cxn modelId="{C6345092-4F53-41DD-AC0D-670D4C4453E9}" type="presParOf" srcId="{5AAFD834-F921-432A-BC0C-6740B427DD04}" destId="{95825133-96FF-4225-A7F7-1F91E7E4F440}" srcOrd="6" destOrd="0" presId="urn:microsoft.com/office/officeart/2005/8/layout/default"/>
    <dgm:cxn modelId="{913CD8F9-3770-4731-811F-AA1CBC06E68B}" type="presParOf" srcId="{5AAFD834-F921-432A-BC0C-6740B427DD04}" destId="{A10FB9A6-6742-43EF-B3C2-9A3DEBC7AE26}" srcOrd="7" destOrd="0" presId="urn:microsoft.com/office/officeart/2005/8/layout/default"/>
    <dgm:cxn modelId="{EA068C92-F42E-4364-BB46-41DFBB8FD4DA}" type="presParOf" srcId="{5AAFD834-F921-432A-BC0C-6740B427DD04}" destId="{069ADD36-8D7A-4881-A5B3-BF1EFC202FE3}" srcOrd="8" destOrd="0" presId="urn:microsoft.com/office/officeart/2005/8/layout/default"/>
    <dgm:cxn modelId="{D959F1B2-EF55-4683-B772-D8A0EE0D0AE8}" type="presParOf" srcId="{5AAFD834-F921-432A-BC0C-6740B427DD04}" destId="{F5122099-EDD3-43CA-989B-B614DACA2E59}" srcOrd="9" destOrd="0" presId="urn:microsoft.com/office/officeart/2005/8/layout/default"/>
    <dgm:cxn modelId="{1F3E36A8-6458-4BCE-8512-99B856401868}" type="presParOf" srcId="{5AAFD834-F921-432A-BC0C-6740B427DD04}" destId="{C9185F6C-815E-46E4-B3C8-FBD5928ADD1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582CE-8930-487A-A88A-05125A146C32}">
      <dsp:nvSpPr>
        <dsp:cNvPr id="0" name=""/>
        <dsp:cNvSpPr/>
      </dsp:nvSpPr>
      <dsp:spPr>
        <a:xfrm>
          <a:off x="2800" y="518390"/>
          <a:ext cx="2730698" cy="1092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实验当中</a:t>
          </a:r>
        </a:p>
      </dsp:txBody>
      <dsp:txXfrm>
        <a:off x="2800" y="518390"/>
        <a:ext cx="2730698" cy="1092279"/>
      </dsp:txXfrm>
    </dsp:sp>
    <dsp:sp modelId="{1C04618E-8DC0-41F1-9CAA-417FE18E3096}">
      <dsp:nvSpPr>
        <dsp:cNvPr id="0" name=""/>
        <dsp:cNvSpPr/>
      </dsp:nvSpPr>
      <dsp:spPr>
        <a:xfrm>
          <a:off x="2800" y="1610670"/>
          <a:ext cx="2730698" cy="365084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800" kern="1200" dirty="0"/>
            <a:t>模型测试源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800" kern="1200" dirty="0"/>
            <a:t>机器学习任务</a:t>
          </a:r>
        </a:p>
      </dsp:txBody>
      <dsp:txXfrm>
        <a:off x="2800" y="1610670"/>
        <a:ext cx="2730698" cy="3650849"/>
      </dsp:txXfrm>
    </dsp:sp>
    <dsp:sp modelId="{D22F9E51-699A-4B05-A945-241F53F285E5}">
      <dsp:nvSpPr>
        <dsp:cNvPr id="0" name=""/>
        <dsp:cNvSpPr/>
      </dsp:nvSpPr>
      <dsp:spPr>
        <a:xfrm>
          <a:off x="3115797" y="518390"/>
          <a:ext cx="2730698" cy="1092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实际当中</a:t>
          </a:r>
        </a:p>
      </dsp:txBody>
      <dsp:txXfrm>
        <a:off x="3115797" y="518390"/>
        <a:ext cx="2730698" cy="1092279"/>
      </dsp:txXfrm>
    </dsp:sp>
    <dsp:sp modelId="{D9A1CE65-159C-4EC3-B357-730D9927830C}">
      <dsp:nvSpPr>
        <dsp:cNvPr id="0" name=""/>
        <dsp:cNvSpPr/>
      </dsp:nvSpPr>
      <dsp:spPr>
        <a:xfrm>
          <a:off x="3115797" y="1610670"/>
          <a:ext cx="2730698" cy="365084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800" kern="1200" dirty="0"/>
            <a:t>智能问答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800" kern="1200" dirty="0"/>
            <a:t>微信公众号推送</a:t>
          </a:r>
        </a:p>
      </dsp:txBody>
      <dsp:txXfrm>
        <a:off x="3115797" y="1610670"/>
        <a:ext cx="2730698" cy="3650849"/>
      </dsp:txXfrm>
    </dsp:sp>
    <dsp:sp modelId="{FAEB0455-3794-4655-8493-8D5606061235}">
      <dsp:nvSpPr>
        <dsp:cNvPr id="0" name=""/>
        <dsp:cNvSpPr/>
      </dsp:nvSpPr>
      <dsp:spPr>
        <a:xfrm>
          <a:off x="6228793" y="518390"/>
          <a:ext cx="2730698" cy="1092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800" kern="1200" dirty="0"/>
            <a:t>本次实验</a:t>
          </a:r>
        </a:p>
      </dsp:txBody>
      <dsp:txXfrm>
        <a:off x="6228793" y="518390"/>
        <a:ext cx="2730698" cy="1092279"/>
      </dsp:txXfrm>
    </dsp:sp>
    <dsp:sp modelId="{183DBAE9-A64C-4B28-A692-2B53D4C285DE}">
      <dsp:nvSpPr>
        <dsp:cNvPr id="0" name=""/>
        <dsp:cNvSpPr/>
      </dsp:nvSpPr>
      <dsp:spPr>
        <a:xfrm>
          <a:off x="6228793" y="1610670"/>
          <a:ext cx="2730698" cy="365084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800" kern="1200" dirty="0"/>
            <a:t>爬取数据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800" kern="1200" dirty="0"/>
            <a:t>深度学习</a:t>
          </a:r>
        </a:p>
      </dsp:txBody>
      <dsp:txXfrm>
        <a:off x="6228793" y="1610670"/>
        <a:ext cx="2730698" cy="3650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1995B-30AA-45AC-8316-218B7B07894A}">
      <dsp:nvSpPr>
        <dsp:cNvPr id="0" name=""/>
        <dsp:cNvSpPr/>
      </dsp:nvSpPr>
      <dsp:spPr>
        <a:xfrm>
          <a:off x="6095" y="1395541"/>
          <a:ext cx="1627944" cy="8890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数据源</a:t>
          </a:r>
        </a:p>
      </dsp:txBody>
      <dsp:txXfrm>
        <a:off x="6095" y="1395541"/>
        <a:ext cx="1627944" cy="592690"/>
      </dsp:txXfrm>
    </dsp:sp>
    <dsp:sp modelId="{1F2835CE-F23C-48E5-B409-3C4E756B0057}">
      <dsp:nvSpPr>
        <dsp:cNvPr id="0" name=""/>
        <dsp:cNvSpPr/>
      </dsp:nvSpPr>
      <dsp:spPr>
        <a:xfrm>
          <a:off x="166121" y="1988231"/>
          <a:ext cx="1974761" cy="2396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当当图书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豆瓣电影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厦大新闻网</a:t>
          </a:r>
        </a:p>
      </dsp:txBody>
      <dsp:txXfrm>
        <a:off x="223960" y="2046070"/>
        <a:ext cx="1859083" cy="2280459"/>
      </dsp:txXfrm>
    </dsp:sp>
    <dsp:sp modelId="{6F6ACD5E-8793-4B53-8570-9DBF402DE290}">
      <dsp:nvSpPr>
        <dsp:cNvPr id="0" name=""/>
        <dsp:cNvSpPr/>
      </dsp:nvSpPr>
      <dsp:spPr>
        <a:xfrm>
          <a:off x="1924182" y="1489231"/>
          <a:ext cx="615102" cy="405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1924182" y="1570293"/>
        <a:ext cx="493509" cy="243187"/>
      </dsp:txXfrm>
    </dsp:sp>
    <dsp:sp modelId="{DA6475DA-0BD5-48B0-A8BC-B44C34FEE984}">
      <dsp:nvSpPr>
        <dsp:cNvPr id="0" name=""/>
        <dsp:cNvSpPr/>
      </dsp:nvSpPr>
      <dsp:spPr>
        <a:xfrm>
          <a:off x="2794610" y="1395541"/>
          <a:ext cx="1627944" cy="889035"/>
        </a:xfrm>
        <a:prstGeom prst="roundRect">
          <a:avLst>
            <a:gd name="adj" fmla="val 10000"/>
          </a:avLst>
        </a:prstGeom>
        <a:solidFill>
          <a:schemeClr val="accent5">
            <a:hueOff val="5338630"/>
            <a:satOff val="-17326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爬取的工具</a:t>
          </a:r>
        </a:p>
      </dsp:txBody>
      <dsp:txXfrm>
        <a:off x="2794610" y="1395541"/>
        <a:ext cx="1627944" cy="592690"/>
      </dsp:txXfrm>
    </dsp:sp>
    <dsp:sp modelId="{5C59FF25-EE85-4FF0-AEFA-7F0E18CFC8A5}">
      <dsp:nvSpPr>
        <dsp:cNvPr id="0" name=""/>
        <dsp:cNvSpPr/>
      </dsp:nvSpPr>
      <dsp:spPr>
        <a:xfrm>
          <a:off x="3128044" y="1988231"/>
          <a:ext cx="1627944" cy="2396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5338630"/>
              <a:satOff val="-17326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Re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Lxml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Requests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Reuqests</a:t>
          </a:r>
          <a:r>
            <a:rPr lang="en-US" altLang="zh-CN" sz="1900" kern="1200" dirty="0"/>
            <a:t>-html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/>
            <a:t>Beautiful soup</a:t>
          </a:r>
          <a:endParaRPr lang="zh-CN" altLang="en-US" sz="1900" kern="1200" dirty="0"/>
        </a:p>
      </dsp:txBody>
      <dsp:txXfrm>
        <a:off x="3175725" y="2035912"/>
        <a:ext cx="1532582" cy="2300775"/>
      </dsp:txXfrm>
    </dsp:sp>
    <dsp:sp modelId="{CE5ED9C6-14BB-473E-BD02-E1578B911583}">
      <dsp:nvSpPr>
        <dsp:cNvPr id="0" name=""/>
        <dsp:cNvSpPr/>
      </dsp:nvSpPr>
      <dsp:spPr>
        <a:xfrm>
          <a:off x="4669344" y="1489231"/>
          <a:ext cx="523195" cy="405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007945"/>
            <a:satOff val="-25989"/>
            <a:lumOff val="11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4669344" y="1570293"/>
        <a:ext cx="401602" cy="243187"/>
      </dsp:txXfrm>
    </dsp:sp>
    <dsp:sp modelId="{F6B337BA-93D0-4FDC-8078-BE767605FA09}">
      <dsp:nvSpPr>
        <dsp:cNvPr id="0" name=""/>
        <dsp:cNvSpPr/>
      </dsp:nvSpPr>
      <dsp:spPr>
        <a:xfrm>
          <a:off x="5409716" y="1395541"/>
          <a:ext cx="1627944" cy="889035"/>
        </a:xfrm>
        <a:prstGeom prst="roundRect">
          <a:avLst>
            <a:gd name="adj" fmla="val 10000"/>
          </a:avLst>
        </a:prstGeom>
        <a:solidFill>
          <a:schemeClr val="accent5">
            <a:hueOff val="10677260"/>
            <a:satOff val="-34652"/>
            <a:lumOff val="1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爬取的方法</a:t>
          </a:r>
        </a:p>
      </dsp:txBody>
      <dsp:txXfrm>
        <a:off x="5409716" y="1395541"/>
        <a:ext cx="1627944" cy="592690"/>
      </dsp:txXfrm>
    </dsp:sp>
    <dsp:sp modelId="{F09BCF13-F6C1-41AF-9EB3-80AE8BB04A66}">
      <dsp:nvSpPr>
        <dsp:cNvPr id="0" name=""/>
        <dsp:cNvSpPr/>
      </dsp:nvSpPr>
      <dsp:spPr>
        <a:xfrm>
          <a:off x="5743150" y="1988231"/>
          <a:ext cx="1627944" cy="2396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0677260"/>
              <a:satOff val="-34652"/>
              <a:lumOff val="15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单线程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多线程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框架</a:t>
          </a:r>
        </a:p>
      </dsp:txBody>
      <dsp:txXfrm>
        <a:off x="5790831" y="2035912"/>
        <a:ext cx="1532582" cy="2300775"/>
      </dsp:txXfrm>
    </dsp:sp>
    <dsp:sp modelId="{C82A5785-C89E-4910-AFB5-C63E7B3C6231}">
      <dsp:nvSpPr>
        <dsp:cNvPr id="0" name=""/>
        <dsp:cNvSpPr/>
      </dsp:nvSpPr>
      <dsp:spPr>
        <a:xfrm>
          <a:off x="7284450" y="1489231"/>
          <a:ext cx="523195" cy="405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6015889"/>
            <a:satOff val="-51978"/>
            <a:lumOff val="23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7284450" y="1570293"/>
        <a:ext cx="401602" cy="243187"/>
      </dsp:txXfrm>
    </dsp:sp>
    <dsp:sp modelId="{94A851D1-0BAF-404E-8514-EC708FF18122}">
      <dsp:nvSpPr>
        <dsp:cNvPr id="0" name=""/>
        <dsp:cNvSpPr/>
      </dsp:nvSpPr>
      <dsp:spPr>
        <a:xfrm>
          <a:off x="8024821" y="1395541"/>
          <a:ext cx="1627944" cy="889035"/>
        </a:xfrm>
        <a:prstGeom prst="roundRect">
          <a:avLst>
            <a:gd name="adj" fmla="val 10000"/>
          </a:avLst>
        </a:prstGeom>
        <a:solidFill>
          <a:schemeClr val="accent5">
            <a:hueOff val="16015889"/>
            <a:satOff val="-51978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数据存储</a:t>
          </a:r>
        </a:p>
      </dsp:txBody>
      <dsp:txXfrm>
        <a:off x="8024821" y="1395541"/>
        <a:ext cx="1627944" cy="592690"/>
      </dsp:txXfrm>
    </dsp:sp>
    <dsp:sp modelId="{31FE4642-94CF-4D96-B6F8-8D66CB12CE44}">
      <dsp:nvSpPr>
        <dsp:cNvPr id="0" name=""/>
        <dsp:cNvSpPr/>
      </dsp:nvSpPr>
      <dsp:spPr>
        <a:xfrm>
          <a:off x="8358256" y="1988231"/>
          <a:ext cx="1627944" cy="23961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6015889"/>
              <a:satOff val="-51978"/>
              <a:lumOff val="23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文件存储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云数据库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本地数据库</a:t>
          </a:r>
        </a:p>
      </dsp:txBody>
      <dsp:txXfrm>
        <a:off x="8405937" y="2035912"/>
        <a:ext cx="1532582" cy="2300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41B62-38AA-4E94-A15E-A9F014BB40AE}">
      <dsp:nvSpPr>
        <dsp:cNvPr id="0" name=""/>
        <dsp:cNvSpPr/>
      </dsp:nvSpPr>
      <dsp:spPr>
        <a:xfrm>
          <a:off x="333212" y="2651"/>
          <a:ext cx="2339529" cy="174640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rcRect/>
          <a:stretch>
            <a:fillRect t="-4000" b="-4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4DB25-8876-4A2A-AA31-91377D6DA1BD}">
      <dsp:nvSpPr>
        <dsp:cNvPr id="0" name=""/>
        <dsp:cNvSpPr/>
      </dsp:nvSpPr>
      <dsp:spPr>
        <a:xfrm>
          <a:off x="333212" y="1749061"/>
          <a:ext cx="2339529" cy="750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登录</a:t>
          </a:r>
        </a:p>
      </dsp:txBody>
      <dsp:txXfrm>
        <a:off x="333212" y="1749061"/>
        <a:ext cx="1647556" cy="750956"/>
      </dsp:txXfrm>
    </dsp:sp>
    <dsp:sp modelId="{09A22A9A-DAF0-41BE-9233-059A0649926F}">
      <dsp:nvSpPr>
        <dsp:cNvPr id="0" name=""/>
        <dsp:cNvSpPr/>
      </dsp:nvSpPr>
      <dsp:spPr>
        <a:xfrm>
          <a:off x="2046950" y="1868343"/>
          <a:ext cx="818835" cy="81883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8000" r="-28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B20D1-2C90-42ED-A5FE-0758F8F55F17}">
      <dsp:nvSpPr>
        <dsp:cNvPr id="0" name=""/>
        <dsp:cNvSpPr/>
      </dsp:nvSpPr>
      <dsp:spPr>
        <a:xfrm>
          <a:off x="3068646" y="2651"/>
          <a:ext cx="2339529" cy="174640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rcRect/>
          <a:stretch>
            <a:fillRect l="-47000" r="-4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3006C-567B-4CBF-B195-3B2FBDCF5386}">
      <dsp:nvSpPr>
        <dsp:cNvPr id="0" name=""/>
        <dsp:cNvSpPr/>
      </dsp:nvSpPr>
      <dsp:spPr>
        <a:xfrm>
          <a:off x="3068646" y="1749061"/>
          <a:ext cx="2339529" cy="750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post</a:t>
          </a:r>
          <a:endParaRPr lang="zh-CN" altLang="en-US" sz="2700" kern="1200" dirty="0"/>
        </a:p>
      </dsp:txBody>
      <dsp:txXfrm>
        <a:off x="3068646" y="1749061"/>
        <a:ext cx="1647556" cy="750956"/>
      </dsp:txXfrm>
    </dsp:sp>
    <dsp:sp modelId="{D2D00C1D-5FDA-47E3-BDD3-1C22E2A2F8E0}">
      <dsp:nvSpPr>
        <dsp:cNvPr id="0" name=""/>
        <dsp:cNvSpPr/>
      </dsp:nvSpPr>
      <dsp:spPr>
        <a:xfrm>
          <a:off x="4782384" y="1868343"/>
          <a:ext cx="818835" cy="81883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45704-B77E-4FA0-B9D5-0FC0FDE46350}">
      <dsp:nvSpPr>
        <dsp:cNvPr id="0" name=""/>
        <dsp:cNvSpPr/>
      </dsp:nvSpPr>
      <dsp:spPr>
        <a:xfrm>
          <a:off x="5804081" y="2651"/>
          <a:ext cx="2339529" cy="174640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/>
          <a:srcRect/>
          <a:stretch>
            <a:fillRect l="-12000" r="-1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A64E8-6829-4428-BD1A-0D379506E04F}">
      <dsp:nvSpPr>
        <dsp:cNvPr id="0" name=""/>
        <dsp:cNvSpPr/>
      </dsp:nvSpPr>
      <dsp:spPr>
        <a:xfrm>
          <a:off x="5804081" y="1749061"/>
          <a:ext cx="2339529" cy="750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/>
            <a:t>Javascript</a:t>
          </a:r>
          <a:endParaRPr lang="zh-CN" altLang="en-US" sz="2700" kern="1200" dirty="0"/>
        </a:p>
      </dsp:txBody>
      <dsp:txXfrm>
        <a:off x="5804081" y="1749061"/>
        <a:ext cx="1647556" cy="750956"/>
      </dsp:txXfrm>
    </dsp:sp>
    <dsp:sp modelId="{1CCFAF01-DCC3-4AD8-9CBF-7C475EA744F4}">
      <dsp:nvSpPr>
        <dsp:cNvPr id="0" name=""/>
        <dsp:cNvSpPr/>
      </dsp:nvSpPr>
      <dsp:spPr>
        <a:xfrm>
          <a:off x="7517819" y="1868343"/>
          <a:ext cx="818835" cy="818835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C56B3-F68B-4BF1-B7FC-6B5DB120FBCF}">
      <dsp:nvSpPr>
        <dsp:cNvPr id="0" name=""/>
        <dsp:cNvSpPr/>
      </dsp:nvSpPr>
      <dsp:spPr>
        <a:xfrm>
          <a:off x="3068646" y="3092731"/>
          <a:ext cx="2339529" cy="1746409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8"/>
          <a:srcRect/>
          <a:stretch>
            <a:fillRect t="-20000" b="-20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3FA51-42EB-4F67-8056-133F88329A1E}">
      <dsp:nvSpPr>
        <dsp:cNvPr id="0" name=""/>
        <dsp:cNvSpPr/>
      </dsp:nvSpPr>
      <dsp:spPr>
        <a:xfrm>
          <a:off x="3068646" y="4839141"/>
          <a:ext cx="2339529" cy="7509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3068646" y="4839141"/>
        <a:ext cx="1647556" cy="750956"/>
      </dsp:txXfrm>
    </dsp:sp>
    <dsp:sp modelId="{04EC4C62-E256-4887-B295-970702F9F99C}">
      <dsp:nvSpPr>
        <dsp:cNvPr id="0" name=""/>
        <dsp:cNvSpPr/>
      </dsp:nvSpPr>
      <dsp:spPr>
        <a:xfrm>
          <a:off x="4782384" y="4958423"/>
          <a:ext cx="818835" cy="818835"/>
        </a:xfrm>
        <a:prstGeom prst="ellipse">
          <a:avLst/>
        </a:prstGeom>
        <a:blipFill>
          <a:blip xmlns:r="http://schemas.openxmlformats.org/officeDocument/2006/relationships" r:embed="rId9"/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5E24E-8EAD-4CE0-A8E9-46AEA42FA5DB}">
      <dsp:nvSpPr>
        <dsp:cNvPr id="0" name=""/>
        <dsp:cNvSpPr/>
      </dsp:nvSpPr>
      <dsp:spPr>
        <a:xfrm rot="5400000">
          <a:off x="3740593" y="139366"/>
          <a:ext cx="2142537" cy="186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 err="1"/>
            <a:t>Scrapy</a:t>
          </a:r>
          <a:endParaRPr lang="zh-CN" altLang="en-US" sz="2800" kern="1200" dirty="0"/>
        </a:p>
      </dsp:txBody>
      <dsp:txXfrm rot="-5400000">
        <a:off x="4170332" y="333980"/>
        <a:ext cx="1283059" cy="1474779"/>
      </dsp:txXfrm>
    </dsp:sp>
    <dsp:sp modelId="{7485DCBC-C887-41D2-952F-D314F6906E33}">
      <dsp:nvSpPr>
        <dsp:cNvPr id="0" name=""/>
        <dsp:cNvSpPr/>
      </dsp:nvSpPr>
      <dsp:spPr>
        <a:xfrm>
          <a:off x="5800428" y="428608"/>
          <a:ext cx="2391071" cy="128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爬虫框架</a:t>
          </a:r>
        </a:p>
      </dsp:txBody>
      <dsp:txXfrm>
        <a:off x="5800428" y="428608"/>
        <a:ext cx="2391071" cy="1285522"/>
      </dsp:txXfrm>
    </dsp:sp>
    <dsp:sp modelId="{EBC6B52E-1811-4C4B-BA13-D947580A6517}">
      <dsp:nvSpPr>
        <dsp:cNvPr id="0" name=""/>
        <dsp:cNvSpPr/>
      </dsp:nvSpPr>
      <dsp:spPr>
        <a:xfrm rot="5400000">
          <a:off x="1727465" y="139366"/>
          <a:ext cx="2142537" cy="186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203178"/>
            <a:satOff val="-10396"/>
            <a:lumOff val="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作业</a:t>
          </a:r>
        </a:p>
      </dsp:txBody>
      <dsp:txXfrm rot="-5400000">
        <a:off x="2157204" y="333980"/>
        <a:ext cx="1283059" cy="1474779"/>
      </dsp:txXfrm>
    </dsp:sp>
    <dsp:sp modelId="{5102D17A-296E-4EB9-ACCC-7970870A06C0}">
      <dsp:nvSpPr>
        <dsp:cNvPr id="0" name=""/>
        <dsp:cNvSpPr/>
      </dsp:nvSpPr>
      <dsp:spPr>
        <a:xfrm rot="5400000">
          <a:off x="2730173" y="1957951"/>
          <a:ext cx="2142537" cy="186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6406356"/>
            <a:satOff val="-20791"/>
            <a:lumOff val="9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多线程</a:t>
          </a:r>
        </a:p>
      </dsp:txBody>
      <dsp:txXfrm rot="-5400000">
        <a:off x="3159912" y="2152565"/>
        <a:ext cx="1283059" cy="1474779"/>
      </dsp:txXfrm>
    </dsp:sp>
    <dsp:sp modelId="{03E659CD-7AFD-4D22-A799-41AC39B29875}">
      <dsp:nvSpPr>
        <dsp:cNvPr id="0" name=""/>
        <dsp:cNvSpPr/>
      </dsp:nvSpPr>
      <dsp:spPr>
        <a:xfrm>
          <a:off x="478366" y="2247194"/>
          <a:ext cx="2313940" cy="128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multiprocessing</a:t>
          </a:r>
          <a:endParaRPr lang="zh-CN" altLang="en-US" sz="2400" kern="1200" dirty="0"/>
        </a:p>
      </dsp:txBody>
      <dsp:txXfrm>
        <a:off x="478366" y="2247194"/>
        <a:ext cx="2313940" cy="1285522"/>
      </dsp:txXfrm>
    </dsp:sp>
    <dsp:sp modelId="{E9459BA3-1B25-4826-A529-62644EB7B0B5}">
      <dsp:nvSpPr>
        <dsp:cNvPr id="0" name=""/>
        <dsp:cNvSpPr/>
      </dsp:nvSpPr>
      <dsp:spPr>
        <a:xfrm rot="5400000">
          <a:off x="4743301" y="1957951"/>
          <a:ext cx="2142537" cy="186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9609534"/>
            <a:satOff val="-31187"/>
            <a:lumOff val="14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docker</a:t>
          </a:r>
          <a:endParaRPr lang="zh-CN" altLang="en-US" sz="3400" kern="1200" dirty="0"/>
        </a:p>
      </dsp:txBody>
      <dsp:txXfrm rot="-5400000">
        <a:off x="5173040" y="2152565"/>
        <a:ext cx="1283059" cy="1474779"/>
      </dsp:txXfrm>
    </dsp:sp>
    <dsp:sp modelId="{2055CD99-01D1-4CDF-8AF9-A53DB1B9A79A}">
      <dsp:nvSpPr>
        <dsp:cNvPr id="0" name=""/>
        <dsp:cNvSpPr/>
      </dsp:nvSpPr>
      <dsp:spPr>
        <a:xfrm rot="5400000">
          <a:off x="3740593" y="3776537"/>
          <a:ext cx="2142537" cy="186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2812712"/>
            <a:satOff val="-41582"/>
            <a:lumOff val="18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开源项目</a:t>
          </a:r>
        </a:p>
      </dsp:txBody>
      <dsp:txXfrm rot="-5400000">
        <a:off x="4170332" y="3971151"/>
        <a:ext cx="1283059" cy="1474779"/>
      </dsp:txXfrm>
    </dsp:sp>
    <dsp:sp modelId="{C993A3FE-F068-4EB9-A15B-98515FA30507}">
      <dsp:nvSpPr>
        <dsp:cNvPr id="0" name=""/>
        <dsp:cNvSpPr/>
      </dsp:nvSpPr>
      <dsp:spPr>
        <a:xfrm>
          <a:off x="5800428" y="4065779"/>
          <a:ext cx="2391071" cy="1285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Newspaper3k</a:t>
          </a:r>
          <a:endParaRPr lang="zh-CN" altLang="en-US" sz="2400" kern="1200" dirty="0"/>
        </a:p>
      </dsp:txBody>
      <dsp:txXfrm>
        <a:off x="5800428" y="4065779"/>
        <a:ext cx="2391071" cy="1285522"/>
      </dsp:txXfrm>
    </dsp:sp>
    <dsp:sp modelId="{62C2BFF5-BB57-4622-8FA6-976160DAB90D}">
      <dsp:nvSpPr>
        <dsp:cNvPr id="0" name=""/>
        <dsp:cNvSpPr/>
      </dsp:nvSpPr>
      <dsp:spPr>
        <a:xfrm rot="5400000">
          <a:off x="1727465" y="3776537"/>
          <a:ext cx="2142537" cy="186400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6015889"/>
            <a:satOff val="-51978"/>
            <a:lumOff val="23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pip</a:t>
          </a:r>
          <a:endParaRPr lang="zh-CN" altLang="en-US" sz="3600" kern="1200" dirty="0"/>
        </a:p>
      </dsp:txBody>
      <dsp:txXfrm rot="-5400000">
        <a:off x="2157204" y="3971151"/>
        <a:ext cx="1283059" cy="14747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172DD-441C-4E5D-936E-924DAE20D10C}">
      <dsp:nvSpPr>
        <dsp:cNvPr id="0" name=""/>
        <dsp:cNvSpPr/>
      </dsp:nvSpPr>
      <dsp:spPr>
        <a:xfrm>
          <a:off x="0" y="785809"/>
          <a:ext cx="2709333" cy="1625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800" kern="1200" dirty="0" err="1"/>
            <a:t>github</a:t>
          </a:r>
          <a:endParaRPr lang="zh-CN" altLang="en-US" sz="5800" kern="1200" dirty="0"/>
        </a:p>
      </dsp:txBody>
      <dsp:txXfrm>
        <a:off x="0" y="785809"/>
        <a:ext cx="2709333" cy="1625600"/>
      </dsp:txXfrm>
    </dsp:sp>
    <dsp:sp modelId="{B5D4EE50-CCD2-40B7-A0A9-DAEF18B9A647}">
      <dsp:nvSpPr>
        <dsp:cNvPr id="0" name=""/>
        <dsp:cNvSpPr/>
      </dsp:nvSpPr>
      <dsp:spPr>
        <a:xfrm>
          <a:off x="2980266" y="785809"/>
          <a:ext cx="2709333" cy="1625600"/>
        </a:xfrm>
        <a:prstGeom prst="rect">
          <a:avLst/>
        </a:prstGeom>
        <a:solidFill>
          <a:schemeClr val="accent3">
            <a:hueOff val="-284778"/>
            <a:satOff val="2802"/>
            <a:lumOff val="-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800" kern="1200" dirty="0"/>
            <a:t>word</a:t>
          </a:r>
          <a:endParaRPr lang="zh-CN" altLang="en-US" sz="5800" kern="1200" dirty="0"/>
        </a:p>
      </dsp:txBody>
      <dsp:txXfrm>
        <a:off x="2980266" y="785809"/>
        <a:ext cx="2709333" cy="1625600"/>
      </dsp:txXfrm>
    </dsp:sp>
    <dsp:sp modelId="{60E26C98-89D9-4351-B710-762AB2BAFCFE}">
      <dsp:nvSpPr>
        <dsp:cNvPr id="0" name=""/>
        <dsp:cNvSpPr/>
      </dsp:nvSpPr>
      <dsp:spPr>
        <a:xfrm>
          <a:off x="5960533" y="785809"/>
          <a:ext cx="2709333" cy="1625600"/>
        </a:xfrm>
        <a:prstGeom prst="rect">
          <a:avLst/>
        </a:prstGeom>
        <a:solidFill>
          <a:schemeClr val="accent3">
            <a:hueOff val="-569556"/>
            <a:satOff val="5604"/>
            <a:lumOff val="-1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800" kern="1200" dirty="0"/>
            <a:t>流程图</a:t>
          </a:r>
        </a:p>
      </dsp:txBody>
      <dsp:txXfrm>
        <a:off x="5960533" y="785809"/>
        <a:ext cx="2709333" cy="1625600"/>
      </dsp:txXfrm>
    </dsp:sp>
    <dsp:sp modelId="{95825133-96FF-4225-A7F7-1F91E7E4F440}">
      <dsp:nvSpPr>
        <dsp:cNvPr id="0" name=""/>
        <dsp:cNvSpPr/>
      </dsp:nvSpPr>
      <dsp:spPr>
        <a:xfrm>
          <a:off x="0" y="2682342"/>
          <a:ext cx="2709333" cy="1625600"/>
        </a:xfrm>
        <a:prstGeom prst="rect">
          <a:avLst/>
        </a:prstGeom>
        <a:solidFill>
          <a:schemeClr val="accent3">
            <a:hueOff val="-854333"/>
            <a:satOff val="8405"/>
            <a:lumOff val="-20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800" kern="1200" dirty="0"/>
            <a:t>原理</a:t>
          </a:r>
        </a:p>
      </dsp:txBody>
      <dsp:txXfrm>
        <a:off x="0" y="2682342"/>
        <a:ext cx="2709333" cy="1625600"/>
      </dsp:txXfrm>
    </dsp:sp>
    <dsp:sp modelId="{069ADD36-8D7A-4881-A5B3-BF1EFC202FE3}">
      <dsp:nvSpPr>
        <dsp:cNvPr id="0" name=""/>
        <dsp:cNvSpPr/>
      </dsp:nvSpPr>
      <dsp:spPr>
        <a:xfrm>
          <a:off x="2980266" y="2682342"/>
          <a:ext cx="2709333" cy="1625600"/>
        </a:xfrm>
        <a:prstGeom prst="rect">
          <a:avLst/>
        </a:prstGeom>
        <a:solidFill>
          <a:schemeClr val="accent3">
            <a:hueOff val="-1139111"/>
            <a:satOff val="11207"/>
            <a:lumOff val="-26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800" kern="1200" dirty="0"/>
            <a:t>代码</a:t>
          </a:r>
        </a:p>
      </dsp:txBody>
      <dsp:txXfrm>
        <a:off x="2980266" y="2682342"/>
        <a:ext cx="2709333" cy="1625600"/>
      </dsp:txXfrm>
    </dsp:sp>
    <dsp:sp modelId="{C9185F6C-815E-46E4-B3C8-FBD5928ADD1D}">
      <dsp:nvSpPr>
        <dsp:cNvPr id="0" name=""/>
        <dsp:cNvSpPr/>
      </dsp:nvSpPr>
      <dsp:spPr>
        <a:xfrm>
          <a:off x="5960533" y="2682342"/>
          <a:ext cx="2709333" cy="1625600"/>
        </a:xfrm>
        <a:prstGeom prst="rect">
          <a:avLst/>
        </a:prstGeom>
        <a:solidFill>
          <a:schemeClr val="accent3">
            <a:hueOff val="-1423889"/>
            <a:satOff val="14009"/>
            <a:lumOff val="-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800" kern="1200" dirty="0"/>
            <a:t>小结</a:t>
          </a:r>
        </a:p>
      </dsp:txBody>
      <dsp:txXfrm>
        <a:off x="5960533" y="2682342"/>
        <a:ext cx="2709333" cy="1625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61328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294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63" t="166" r="190" b="255"/>
          <a:stretch>
            <a:fillRect/>
          </a:stretch>
        </p:blipFill>
        <p:spPr>
          <a:xfrm>
            <a:off x="10973990" y="419761"/>
            <a:ext cx="1247776" cy="1248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3" y="0"/>
                </a:moveTo>
                <a:cubicBezTo>
                  <a:pt x="9738" y="20"/>
                  <a:pt x="9026" y="45"/>
                  <a:pt x="9007" y="76"/>
                </a:cubicBezTo>
                <a:cubicBezTo>
                  <a:pt x="8968" y="138"/>
                  <a:pt x="8714" y="232"/>
                  <a:pt x="8450" y="282"/>
                </a:cubicBezTo>
                <a:cubicBezTo>
                  <a:pt x="6279" y="689"/>
                  <a:pt x="3636" y="2347"/>
                  <a:pt x="2281" y="4148"/>
                </a:cubicBezTo>
                <a:cubicBezTo>
                  <a:pt x="1432" y="5277"/>
                  <a:pt x="655" y="6839"/>
                  <a:pt x="378" y="7988"/>
                </a:cubicBezTo>
                <a:cubicBezTo>
                  <a:pt x="259" y="8482"/>
                  <a:pt x="116" y="8937"/>
                  <a:pt x="55" y="9004"/>
                </a:cubicBezTo>
                <a:cubicBezTo>
                  <a:pt x="34" y="9027"/>
                  <a:pt x="16" y="9653"/>
                  <a:pt x="0" y="10309"/>
                </a:cubicBezTo>
                <a:cubicBezTo>
                  <a:pt x="19" y="10916"/>
                  <a:pt x="37" y="11567"/>
                  <a:pt x="62" y="11614"/>
                </a:cubicBezTo>
                <a:cubicBezTo>
                  <a:pt x="127" y="11736"/>
                  <a:pt x="245" y="12263"/>
                  <a:pt x="323" y="12781"/>
                </a:cubicBezTo>
                <a:cubicBezTo>
                  <a:pt x="401" y="13305"/>
                  <a:pt x="524" y="13816"/>
                  <a:pt x="694" y="14320"/>
                </a:cubicBezTo>
                <a:cubicBezTo>
                  <a:pt x="760" y="14516"/>
                  <a:pt x="841" y="14711"/>
                  <a:pt x="921" y="14904"/>
                </a:cubicBezTo>
                <a:cubicBezTo>
                  <a:pt x="998" y="15087"/>
                  <a:pt x="1080" y="15271"/>
                  <a:pt x="1168" y="15453"/>
                </a:cubicBezTo>
                <a:cubicBezTo>
                  <a:pt x="1205" y="15529"/>
                  <a:pt x="1239" y="15604"/>
                  <a:pt x="1278" y="15680"/>
                </a:cubicBezTo>
                <a:cubicBezTo>
                  <a:pt x="1323" y="15769"/>
                  <a:pt x="1375" y="15859"/>
                  <a:pt x="1422" y="15948"/>
                </a:cubicBezTo>
                <a:cubicBezTo>
                  <a:pt x="2954" y="18708"/>
                  <a:pt x="5786" y="20830"/>
                  <a:pt x="8897" y="21291"/>
                </a:cubicBezTo>
                <a:cubicBezTo>
                  <a:pt x="9444" y="21372"/>
                  <a:pt x="9950" y="21486"/>
                  <a:pt x="10017" y="21545"/>
                </a:cubicBezTo>
                <a:cubicBezTo>
                  <a:pt x="10040" y="21565"/>
                  <a:pt x="10685" y="21584"/>
                  <a:pt x="11226" y="21600"/>
                </a:cubicBezTo>
                <a:lnTo>
                  <a:pt x="11233" y="21600"/>
                </a:lnTo>
                <a:cubicBezTo>
                  <a:pt x="11925" y="21583"/>
                  <a:pt x="12565" y="21561"/>
                  <a:pt x="12579" y="21538"/>
                </a:cubicBezTo>
                <a:cubicBezTo>
                  <a:pt x="12618" y="21476"/>
                  <a:pt x="12870" y="21389"/>
                  <a:pt x="13136" y="21339"/>
                </a:cubicBezTo>
                <a:cubicBezTo>
                  <a:pt x="13875" y="21201"/>
                  <a:pt x="15079" y="20755"/>
                  <a:pt x="15863" y="20336"/>
                </a:cubicBezTo>
                <a:cubicBezTo>
                  <a:pt x="18522" y="18918"/>
                  <a:pt x="20525" y="16395"/>
                  <a:pt x="21208" y="13599"/>
                </a:cubicBezTo>
                <a:cubicBezTo>
                  <a:pt x="21325" y="13123"/>
                  <a:pt x="21470" y="12684"/>
                  <a:pt x="21531" y="12617"/>
                </a:cubicBezTo>
                <a:cubicBezTo>
                  <a:pt x="21560" y="12585"/>
                  <a:pt x="21580" y="11842"/>
                  <a:pt x="21600" y="10810"/>
                </a:cubicBezTo>
                <a:cubicBezTo>
                  <a:pt x="21580" y="9779"/>
                  <a:pt x="21560" y="9035"/>
                  <a:pt x="21531" y="9004"/>
                </a:cubicBezTo>
                <a:cubicBezTo>
                  <a:pt x="21470" y="8937"/>
                  <a:pt x="21325" y="8498"/>
                  <a:pt x="21208" y="8022"/>
                </a:cubicBezTo>
                <a:cubicBezTo>
                  <a:pt x="20525" y="5226"/>
                  <a:pt x="18522" y="2696"/>
                  <a:pt x="15863" y="1277"/>
                </a:cubicBezTo>
                <a:cubicBezTo>
                  <a:pt x="15079" y="859"/>
                  <a:pt x="13875" y="420"/>
                  <a:pt x="13136" y="282"/>
                </a:cubicBezTo>
                <a:cubicBezTo>
                  <a:pt x="12870" y="232"/>
                  <a:pt x="12618" y="138"/>
                  <a:pt x="12579" y="76"/>
                </a:cubicBezTo>
                <a:cubicBezTo>
                  <a:pt x="12561" y="45"/>
                  <a:pt x="11845" y="20"/>
                  <a:pt x="1079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工位牌.png" descr="工位牌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16" y="8291924"/>
            <a:ext cx="8435883" cy="150295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13626" y="8852900"/>
            <a:ext cx="368504" cy="381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3147" y="6208888"/>
            <a:ext cx="4784232" cy="3535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528" y="63217"/>
            <a:ext cx="1034064" cy="1034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6302" y="268676"/>
            <a:ext cx="1630117" cy="6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图片 1" descr="图片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386" y="1097279"/>
            <a:ext cx="2558064" cy="20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图片 1" descr="图片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662" y="8563751"/>
            <a:ext cx="1363699" cy="115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图片 1" descr="图片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7218" y="9112391"/>
            <a:ext cx="1295965" cy="60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图片 1" descr="图片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662" y="8563751"/>
            <a:ext cx="1363699" cy="115598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标题文本"/>
          <p:cNvSpPr txBox="1">
            <a:spLocks noGrp="1"/>
          </p:cNvSpPr>
          <p:nvPr>
            <p:ph type="title"/>
          </p:nvPr>
        </p:nvSpPr>
        <p:spPr>
          <a:xfrm>
            <a:off x="894079" y="519288"/>
            <a:ext cx="11216641" cy="1885246"/>
          </a:xfrm>
          <a:prstGeom prst="rect">
            <a:avLst/>
          </a:prstGeom>
        </p:spPr>
        <p:txBody>
          <a:bodyPr lIns="65023" tIns="65023" rIns="65023" bIns="65023" anchor="t"/>
          <a:lstStyle>
            <a:lvl1pPr defTabSz="130048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标题文本</a:t>
            </a:r>
          </a:p>
        </p:txBody>
      </p:sp>
      <p:sp>
        <p:nvSpPr>
          <p:cNvPr id="127" name="正文级别 1…"/>
          <p:cNvSpPr txBox="1">
            <a:spLocks noGrp="1"/>
          </p:cNvSpPr>
          <p:nvPr>
            <p:ph type="body" idx="1"/>
          </p:nvPr>
        </p:nvSpPr>
        <p:spPr>
          <a:xfrm>
            <a:off x="894079" y="2596444"/>
            <a:ext cx="112166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2pPr>
            <a:lvl3pPr indent="-419100">
              <a:spcBef>
                <a:spcPts val="1000"/>
              </a:spcBef>
              <a:buSzPct val="100000"/>
              <a:buFont typeface="Arial"/>
              <a:defRPr sz="4400"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>
              <a:spcBef>
                <a:spcPts val="1000"/>
              </a:spcBef>
              <a:buSzPct val="100000"/>
              <a:buFont typeface="Arial"/>
              <a:buChar char="–"/>
              <a:defRPr sz="4400"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>
              <a:spcBef>
                <a:spcPts val="1000"/>
              </a:spcBef>
              <a:buSzPct val="100000"/>
              <a:buFont typeface="Arial"/>
              <a:buChar char="»"/>
              <a:defRPr sz="4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defTabSz="914400"/>
            <a:r>
              <a:t>正文级别 1</a:t>
            </a:r>
          </a:p>
          <a:p>
            <a:pPr lvl="1" defTabSz="914400"/>
            <a:r>
              <a:t>正文级别 2</a:t>
            </a:r>
          </a:p>
          <a:p>
            <a:pPr lvl="2" defTabSz="914400"/>
            <a:r>
              <a:t>正文级别 3</a:t>
            </a:r>
          </a:p>
          <a:p>
            <a:pPr lvl="3" defTabSz="914400"/>
            <a:r>
              <a:t>正文级别 4</a:t>
            </a:r>
          </a:p>
          <a:p>
            <a:pPr lvl="4" defTabSz="914400"/>
            <a:r>
              <a:t>正文级别 5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27550" y="9114112"/>
            <a:ext cx="427010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buSzPct val="100000"/>
              <a:buFont typeface="Arial"/>
              <a:buChar char="•"/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7" descr="图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750" y="63217"/>
            <a:ext cx="1034064" cy="1034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0525" y="268676"/>
            <a:ext cx="1630117" cy="6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60000">
            <a:off x="10290950" y="1106311"/>
            <a:ext cx="2650633" cy="207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片 1" descr="图片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662" y="8563751"/>
            <a:ext cx="1363699" cy="115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片 1" descr="图片 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7218" y="9112391"/>
            <a:ext cx="1295965" cy="60734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77506" y="9026129"/>
            <a:ext cx="477054" cy="38927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buSzPct val="100000"/>
              <a:buFont typeface="Arial"/>
              <a:buChar char="•"/>
              <a:defRPr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像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标题文本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54.tif"/><Relationship Id="rId4" Type="http://schemas.openxmlformats.org/officeDocument/2006/relationships/image" Target="../media/image5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9.svg"/><Relationship Id="rId5" Type="http://schemas.openxmlformats.org/officeDocument/2006/relationships/diagramData" Target="../diagrams/data1.xm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diagramDrawing" Target="../diagrams/drawing1.xml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ebp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3"/>
          <p:cNvSpPr txBox="1"/>
          <p:nvPr/>
        </p:nvSpPr>
        <p:spPr>
          <a:xfrm>
            <a:off x="2099733" y="5093546"/>
            <a:ext cx="9173353" cy="268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1300480">
              <a:lnSpc>
                <a:spcPct val="150000"/>
              </a:lnSpc>
              <a:spcBef>
                <a:spcPts val="800"/>
              </a:spcBef>
              <a:defRPr sz="3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李捷</a:t>
            </a:r>
            <a:endParaRPr dirty="0"/>
          </a:p>
          <a:p>
            <a:pPr defTabSz="1300480">
              <a:lnSpc>
                <a:spcPct val="150000"/>
              </a:lnSpc>
              <a:spcBef>
                <a:spcPts val="800"/>
              </a:spcBef>
              <a:defRPr sz="3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厦门大学201</a:t>
            </a:r>
            <a:r>
              <a:rPr lang="en-US" altLang="zh-CN" dirty="0"/>
              <a:t>8</a:t>
            </a:r>
            <a:r>
              <a:rPr dirty="0"/>
              <a:t>级自动化系硕士生</a:t>
            </a:r>
          </a:p>
          <a:p>
            <a:pPr defTabSz="1300480">
              <a:lnSpc>
                <a:spcPct val="150000"/>
              </a:lnSpc>
              <a:spcBef>
                <a:spcPts val="800"/>
              </a:spcBef>
              <a:defRPr sz="3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201</a:t>
            </a:r>
            <a:r>
              <a:rPr lang="en-US" altLang="zh-CN" dirty="0"/>
              <a:t>9</a:t>
            </a:r>
            <a:r>
              <a:rPr dirty="0"/>
              <a:t>.10.</a:t>
            </a:r>
            <a:r>
              <a:rPr lang="en-US" altLang="zh-CN" dirty="0"/>
              <a:t>23</a:t>
            </a:r>
            <a:endParaRPr dirty="0"/>
          </a:p>
        </p:txBody>
      </p:sp>
      <p:sp>
        <p:nvSpPr>
          <p:cNvPr id="150" name="Rectangle 2"/>
          <p:cNvSpPr txBox="1"/>
          <p:nvPr/>
        </p:nvSpPr>
        <p:spPr>
          <a:xfrm>
            <a:off x="-1" y="2316479"/>
            <a:ext cx="12921265" cy="80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1300480">
              <a:defRPr sz="3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《数据科学与大数据技术》</a:t>
            </a:r>
          </a:p>
        </p:txBody>
      </p:sp>
      <p:grpSp>
        <p:nvGrpSpPr>
          <p:cNvPr id="155" name="组合 1"/>
          <p:cNvGrpSpPr/>
          <p:nvPr/>
        </p:nvGrpSpPr>
        <p:grpSpPr>
          <a:xfrm>
            <a:off x="7184248" y="191911"/>
            <a:ext cx="5737016" cy="1228232"/>
            <a:chOff x="0" y="0"/>
            <a:chExt cx="5737014" cy="1228231"/>
          </a:xfrm>
        </p:grpSpPr>
        <p:pic>
          <p:nvPicPr>
            <p:cNvPr id="151" name="图片 7" descr="图片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1588537" cy="1224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图片 8" descr="图片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59968" y="0"/>
              <a:ext cx="1662820" cy="1224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图片 9" descr="图片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25648" y="0"/>
              <a:ext cx="1514253" cy="1228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图片 10" descr="图片 1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439900" y="0"/>
              <a:ext cx="1297115" cy="1228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12034111" y="9114112"/>
            <a:ext cx="32044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/>
          <a:lstStyle>
            <a:lvl1pPr algn="r" defTabSz="1300480">
              <a:buSzPct val="100000"/>
              <a:buFont typeface="Arial"/>
              <a:buChar char="•"/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57" name="TextBox 2"/>
          <p:cNvSpPr txBox="1"/>
          <p:nvPr/>
        </p:nvSpPr>
        <p:spPr>
          <a:xfrm>
            <a:off x="-1" y="3422215"/>
            <a:ext cx="13004800" cy="117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1300480">
              <a:defRPr sz="68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Python入门与实践</a:t>
            </a:r>
            <a:r>
              <a:rPr lang="en-US" altLang="zh-CN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2.1 Python环境搭建"/>
          <p:cNvSpPr txBox="1"/>
          <p:nvPr/>
        </p:nvSpPr>
        <p:spPr>
          <a:xfrm>
            <a:off x="1763047" y="836672"/>
            <a:ext cx="448039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dirty="0"/>
              <a:t> </a:t>
            </a:r>
            <a:r>
              <a:rPr dirty="0" err="1"/>
              <a:t>Python环境搭建</a:t>
            </a:r>
            <a:endParaRPr dirty="0"/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2660" y="4399979"/>
            <a:ext cx="2160704" cy="2057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2048" y="4348310"/>
            <a:ext cx="2160704" cy="2160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1436" y="4373710"/>
            <a:ext cx="2160704" cy="2160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20167" y="1847037"/>
            <a:ext cx="5764466" cy="243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自带Python2"/>
          <p:cNvSpPr txBox="1"/>
          <p:nvPr/>
        </p:nvSpPr>
        <p:spPr>
          <a:xfrm>
            <a:off x="2294252" y="6565228"/>
            <a:ext cx="123751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rPr dirty="0"/>
              <a:t>自带Python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240" name="自带Python2"/>
          <p:cNvSpPr txBox="1"/>
          <p:nvPr/>
        </p:nvSpPr>
        <p:spPr>
          <a:xfrm>
            <a:off x="5883641" y="6565228"/>
            <a:ext cx="123751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rPr dirty="0"/>
              <a:t>自带Python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241" name="需自行安装"/>
          <p:cNvSpPr txBox="1"/>
          <p:nvPr/>
        </p:nvSpPr>
        <p:spPr>
          <a:xfrm>
            <a:off x="9526638" y="6549134"/>
            <a:ext cx="11303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t>需自行安装</a:t>
            </a:r>
          </a:p>
        </p:txBody>
      </p:sp>
      <p:sp>
        <p:nvSpPr>
          <p:cNvPr id="242" name="Add Python.exe to Path"/>
          <p:cNvSpPr txBox="1"/>
          <p:nvPr/>
        </p:nvSpPr>
        <p:spPr>
          <a:xfrm>
            <a:off x="8967330" y="6937080"/>
            <a:ext cx="224891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u="sng">
                <a:solidFill>
                  <a:srgbClr val="FFFFFF"/>
                </a:solidFill>
              </a:defRPr>
            </a:lvl1pPr>
          </a:lstStyle>
          <a:p>
            <a:pPr>
              <a:defRPr u="none"/>
            </a:pPr>
            <a:r>
              <a:rPr u="sng"/>
              <a:t>Add Python.exe to Path</a:t>
            </a:r>
          </a:p>
        </p:txBody>
      </p:sp>
      <p:pic>
        <p:nvPicPr>
          <p:cNvPr id="243" name="图片 3" descr="图片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6986052"/>
            <a:ext cx="13004800" cy="2763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四、Python基础语法"/>
          <p:cNvSpPr txBox="1"/>
          <p:nvPr/>
        </p:nvSpPr>
        <p:spPr>
          <a:xfrm>
            <a:off x="1763046" y="836672"/>
            <a:ext cx="573679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zh-CN" altLang="en-US" dirty="0"/>
              <a:t>五</a:t>
            </a:r>
            <a:r>
              <a:rPr dirty="0"/>
              <a:t>、</a:t>
            </a:r>
            <a:r>
              <a:rPr lang="zh-CN" altLang="en-US" dirty="0"/>
              <a:t>实验报告提交</a:t>
            </a:r>
            <a:endParaRPr dirty="0"/>
          </a:p>
        </p:txBody>
      </p:sp>
      <p:pic>
        <p:nvPicPr>
          <p:cNvPr id="27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986052"/>
            <a:ext cx="13004800" cy="276352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A7F4EF4-BBBF-4ABD-AED6-7A9A60699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368825"/>
              </p:ext>
            </p:extLst>
          </p:nvPr>
        </p:nvGraphicFramePr>
        <p:xfrm>
          <a:off x="2369689" y="1892301"/>
          <a:ext cx="8669867" cy="509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694081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11927550" y="9114112"/>
            <a:ext cx="427010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/>
          <a:lstStyle>
            <a:lvl1pPr algn="r" defTabSz="1300480">
              <a:buSzPct val="100000"/>
              <a:buFont typeface="Arial"/>
              <a:buChar char="•"/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89" name="矩形"/>
          <p:cNvSpPr/>
          <p:nvPr/>
        </p:nvSpPr>
        <p:spPr>
          <a:xfrm>
            <a:off x="-49796" y="4294860"/>
            <a:ext cx="13104392" cy="5693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矩形"/>
          <p:cNvSpPr/>
          <p:nvPr/>
        </p:nvSpPr>
        <p:spPr>
          <a:xfrm>
            <a:off x="-8467" y="4433053"/>
            <a:ext cx="3587464" cy="245504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矩形"/>
          <p:cNvSpPr/>
          <p:nvPr/>
        </p:nvSpPr>
        <p:spPr>
          <a:xfrm>
            <a:off x="9438181" y="4433053"/>
            <a:ext cx="3587464" cy="245504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矩形"/>
          <p:cNvSpPr/>
          <p:nvPr/>
        </p:nvSpPr>
        <p:spPr>
          <a:xfrm>
            <a:off x="-49796" y="6969354"/>
            <a:ext cx="13104392" cy="5693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THANK YOU"/>
          <p:cNvSpPr txBox="1"/>
          <p:nvPr/>
        </p:nvSpPr>
        <p:spPr>
          <a:xfrm>
            <a:off x="4125518" y="5197024"/>
            <a:ext cx="4753764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53585F"/>
                </a:solidFill>
                <a:latin typeface="Apple SD 산돌고딕 Neo 무거운"/>
                <a:ea typeface="Apple SD 산돌고딕 Neo 무거운"/>
                <a:cs typeface="Apple SD 산돌고딕 Neo 무거운"/>
                <a:sym typeface="Apple SD 산돌고딕 Neo 무거운"/>
              </a:defRPr>
            </a:lvl1pPr>
          </a:lstStyle>
          <a:p>
            <a:r>
              <a:t>THANK YOU</a:t>
            </a:r>
          </a:p>
        </p:txBody>
      </p:sp>
      <p:pic>
        <p:nvPicPr>
          <p:cNvPr id="394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38309" y="137205"/>
            <a:ext cx="1843473" cy="18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人生苦短，我用python!"/>
          <p:cNvSpPr txBox="1"/>
          <p:nvPr/>
        </p:nvSpPr>
        <p:spPr>
          <a:xfrm>
            <a:off x="4004119" y="3385060"/>
            <a:ext cx="499656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r>
              <a:t>人生苦短，我用python!</a:t>
            </a:r>
          </a:p>
        </p:txBody>
      </p:sp>
      <p:pic>
        <p:nvPicPr>
          <p:cNvPr id="39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4824" y="1393790"/>
            <a:ext cx="2735152" cy="1843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2"/>
          <p:cNvSpPr txBox="1">
            <a:spLocks noGrp="1"/>
          </p:cNvSpPr>
          <p:nvPr>
            <p:ph type="title"/>
          </p:nvPr>
        </p:nvSpPr>
        <p:spPr>
          <a:xfrm>
            <a:off x="4316870" y="390596"/>
            <a:ext cx="8681158" cy="1625601"/>
          </a:xfrm>
          <a:prstGeom prst="rect">
            <a:avLst/>
          </a:prstGeom>
        </p:spPr>
        <p:txBody>
          <a:bodyPr anchor="ctr"/>
          <a:lstStyle>
            <a:lvl1pPr>
              <a:defRPr sz="5600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zh-CN" altLang="en-US" dirty="0">
                <a:latin typeface="微软雅黑"/>
                <a:ea typeface="微软雅黑"/>
                <a:cs typeface="微软雅黑"/>
                <a:sym typeface="微软雅黑"/>
              </a:rPr>
              <a:t>爬虫任务梳理</a:t>
            </a:r>
            <a:endParaRPr dirty="0"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60" name="Rectangle 3"/>
          <p:cNvSpPr txBox="1">
            <a:spLocks noGrp="1"/>
          </p:cNvSpPr>
          <p:nvPr>
            <p:ph type="body" idx="1"/>
          </p:nvPr>
        </p:nvSpPr>
        <p:spPr>
          <a:xfrm>
            <a:off x="4587804" y="2111022"/>
            <a:ext cx="8085104" cy="6436925"/>
          </a:xfrm>
          <a:prstGeom prst="rect">
            <a:avLst/>
          </a:prstGeom>
        </p:spPr>
        <p:txBody>
          <a:bodyPr/>
          <a:lstStyle/>
          <a:p>
            <a:pPr marL="456353" indent="-456353" defTabSz="914400">
              <a:lnSpc>
                <a:spcPct val="150000"/>
              </a:lnSpc>
              <a:spcBef>
                <a:spcPts val="900"/>
              </a:spcBef>
              <a:buSzPct val="45000"/>
              <a:buFontTx/>
              <a:buBlip>
                <a:blip r:embed="rId2"/>
              </a:buBlip>
              <a:defRPr sz="3696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爬虫目的</a:t>
            </a:r>
            <a:endParaRPr dirty="0"/>
          </a:p>
          <a:p>
            <a:pPr marL="456353" indent="-456353" defTabSz="914400">
              <a:lnSpc>
                <a:spcPct val="150000"/>
              </a:lnSpc>
              <a:spcBef>
                <a:spcPts val="900"/>
              </a:spcBef>
              <a:buSzPct val="45000"/>
              <a:buFontTx/>
              <a:buBlip>
                <a:blip r:embed="rId2"/>
              </a:buBlip>
              <a:defRPr sz="3696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爬虫流程</a:t>
            </a:r>
            <a:endParaRPr dirty="0"/>
          </a:p>
          <a:p>
            <a:pPr marL="456353" indent="-456353" defTabSz="914400">
              <a:lnSpc>
                <a:spcPct val="150000"/>
              </a:lnSpc>
              <a:spcBef>
                <a:spcPts val="900"/>
              </a:spcBef>
              <a:buSzPct val="45000"/>
              <a:buFontTx/>
              <a:buBlip>
                <a:blip r:embed="rId2"/>
              </a:buBlip>
              <a:defRPr sz="3696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爬虫困难</a:t>
            </a:r>
            <a:endParaRPr dirty="0"/>
          </a:p>
          <a:p>
            <a:pPr marL="456353" indent="-456353" defTabSz="914400">
              <a:lnSpc>
                <a:spcPct val="150000"/>
              </a:lnSpc>
              <a:spcBef>
                <a:spcPts val="900"/>
              </a:spcBef>
              <a:buSzPct val="45000"/>
              <a:buFontTx/>
              <a:buBlip>
                <a:blip r:embed="rId2"/>
              </a:buBlip>
              <a:defRPr sz="3696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/>
              <a:t>F</a:t>
            </a:r>
            <a:r>
              <a:rPr lang="en-US" altLang="zh-CN" dirty="0"/>
              <a:t>uture work</a:t>
            </a:r>
            <a:endParaRPr dirty="0"/>
          </a:p>
          <a:p>
            <a:pPr marL="456353" indent="-456353" defTabSz="914400">
              <a:lnSpc>
                <a:spcPct val="150000"/>
              </a:lnSpc>
              <a:spcBef>
                <a:spcPts val="900"/>
              </a:spcBef>
              <a:buSzPct val="45000"/>
              <a:buFontTx/>
              <a:buBlip>
                <a:blip r:embed="rId2"/>
              </a:buBlip>
              <a:defRPr sz="3696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作业布置及作业环境</a:t>
            </a:r>
            <a:endParaRPr dirty="0"/>
          </a:p>
          <a:p>
            <a:pPr marL="456353" indent="-456353" defTabSz="914400">
              <a:lnSpc>
                <a:spcPct val="150000"/>
              </a:lnSpc>
              <a:spcBef>
                <a:spcPts val="900"/>
              </a:spcBef>
              <a:buSzPct val="45000"/>
              <a:buFontTx/>
              <a:buBlip>
                <a:blip r:embed="rId2"/>
              </a:buBlip>
              <a:defRPr sz="3696">
                <a:solidFill>
                  <a:srgbClr val="53585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涉及的云计算内容</a:t>
            </a:r>
            <a:endParaRPr dirty="0"/>
          </a:p>
        </p:txBody>
      </p:sp>
      <p:sp>
        <p:nvSpPr>
          <p:cNvPr id="161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12034111" y="9114112"/>
            <a:ext cx="320449" cy="3713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/>
          <a:lstStyle>
            <a:lvl1pPr algn="r" defTabSz="1300480">
              <a:buSzPct val="100000"/>
              <a:buFont typeface="Arial"/>
              <a:buChar char="•"/>
              <a:defRPr sz="16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62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431687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986052"/>
            <a:ext cx="13004800" cy="276352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一、Python简介"/>
          <p:cNvSpPr txBox="1"/>
          <p:nvPr/>
        </p:nvSpPr>
        <p:spPr>
          <a:xfrm>
            <a:off x="1347102" y="836333"/>
            <a:ext cx="647292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dirty="0"/>
              <a:t>一、</a:t>
            </a:r>
            <a:r>
              <a:rPr lang="zh-CN" altLang="en-US" dirty="0"/>
              <a:t>为什么</a:t>
            </a:r>
            <a:r>
              <a:rPr lang="en-US" altLang="zh-CN" dirty="0"/>
              <a:t>Python</a:t>
            </a:r>
            <a:r>
              <a:rPr lang="zh-CN" altLang="en-US" dirty="0"/>
              <a:t>爬虫</a:t>
            </a:r>
            <a:r>
              <a:rPr lang="en-US" altLang="zh-CN" dirty="0"/>
              <a:t>?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6D6A24-6570-493F-B2E1-DD46CE623F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70" y="836333"/>
            <a:ext cx="846014" cy="841256"/>
          </a:xfrm>
          <a:prstGeom prst="rect">
            <a:avLst/>
          </a:prstGeo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15FB838-72B1-4B21-B8EF-22C97BF4A7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768097"/>
              </p:ext>
            </p:extLst>
          </p:nvPr>
        </p:nvGraphicFramePr>
        <p:xfrm>
          <a:off x="2021254" y="1667055"/>
          <a:ext cx="8962293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图形 7">
            <a:extLst>
              <a:ext uri="{FF2B5EF4-FFF2-40B4-BE49-F238E27FC236}">
                <a16:creationId xmlns:a16="http://schemas.microsoft.com/office/drawing/2014/main" id="{6779A740-536B-4FC1-AAC8-A411B8B5BB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48808" y="5882054"/>
            <a:ext cx="606669" cy="6084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E24998-4999-4792-A11C-1A541FB8833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84" y="5364219"/>
            <a:ext cx="1346653" cy="137407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7EC844FE-2C11-40F1-99B1-272F3CBDDD2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68152" y="5947561"/>
            <a:ext cx="868496" cy="82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二、神器——Anacoda"/>
          <p:cNvSpPr txBox="1"/>
          <p:nvPr/>
        </p:nvSpPr>
        <p:spPr>
          <a:xfrm>
            <a:off x="1763047" y="836673"/>
            <a:ext cx="610606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dirty="0"/>
              <a:t>二、</a:t>
            </a:r>
            <a:r>
              <a:rPr lang="zh-CN" altLang="en-US" dirty="0"/>
              <a:t>爬虫流程</a:t>
            </a:r>
            <a:endParaRPr dirty="0"/>
          </a:p>
        </p:txBody>
      </p:sp>
      <p:pic>
        <p:nvPicPr>
          <p:cNvPr id="248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986052"/>
            <a:ext cx="13004800" cy="276352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7882CAF-0797-44DB-B4EF-E60AB799D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250652"/>
              </p:ext>
            </p:extLst>
          </p:nvPr>
        </p:nvGraphicFramePr>
        <p:xfrm>
          <a:off x="1842150" y="1549221"/>
          <a:ext cx="9992296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4.1 基础数据类型"/>
          <p:cNvSpPr txBox="1"/>
          <p:nvPr/>
        </p:nvSpPr>
        <p:spPr>
          <a:xfrm>
            <a:off x="1763047" y="836672"/>
            <a:ext cx="29350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.1 </a:t>
            </a:r>
            <a:r>
              <a:rPr lang="zh-CN" altLang="en-US" dirty="0"/>
              <a:t>数据库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D4F36-DE59-47A8-A8C6-1A73157FF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2" y="6081322"/>
            <a:ext cx="4211516" cy="117977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3532CDBD-A53B-49AF-A7C4-E7E631402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534" y="5567271"/>
            <a:ext cx="5178669" cy="169382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A6BE77F5-C51F-4EC9-A39D-752BA9D9C8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8912" y="1892752"/>
            <a:ext cx="3251883" cy="18239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3664DC-0F5B-455C-BB7B-0508CE2A20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12" y="4304086"/>
            <a:ext cx="3251883" cy="13805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FB9D18-EC10-4D26-9654-92DFD76048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48" y="3868189"/>
            <a:ext cx="3613639" cy="148471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192EA29-314C-4425-A912-B73B255424B5}"/>
              </a:ext>
            </a:extLst>
          </p:cNvPr>
          <p:cNvSpPr/>
          <p:nvPr/>
        </p:nvSpPr>
        <p:spPr>
          <a:xfrm>
            <a:off x="2653332" y="2428171"/>
            <a:ext cx="2528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altLang="zh-CN" sz="54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NOSQL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4.1 基础数据类型"/>
          <p:cNvSpPr txBox="1"/>
          <p:nvPr/>
        </p:nvSpPr>
        <p:spPr>
          <a:xfrm>
            <a:off x="1763047" y="836672"/>
            <a:ext cx="348492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.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云数据库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2A677F-41B6-4B7F-8444-A3881551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40" y="1985434"/>
            <a:ext cx="4255475" cy="25074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FF2542-9936-4F78-840B-F605D7A8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73" y="2060330"/>
            <a:ext cx="7143750" cy="190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4A6572-DB8A-4EEB-B709-8B8712C62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370" y="2592202"/>
            <a:ext cx="846014" cy="84125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19F6C74-CD3E-4A6B-9C05-10D8C34CC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6338" y="4582420"/>
            <a:ext cx="13004800" cy="37673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B19C18-9D7F-4208-AE86-12AB64A76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39" y="6045487"/>
            <a:ext cx="846014" cy="841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0DEF3E-B456-4908-A552-22A496B6A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240" y="5260731"/>
            <a:ext cx="4255475" cy="26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55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4.1 基础数据类型"/>
          <p:cNvSpPr txBox="1"/>
          <p:nvPr/>
        </p:nvSpPr>
        <p:spPr>
          <a:xfrm>
            <a:off x="1763047" y="836672"/>
            <a:ext cx="41004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.</a:t>
            </a:r>
            <a:r>
              <a:rPr lang="en-US" altLang="zh-CN" dirty="0"/>
              <a:t>3</a:t>
            </a:r>
            <a:r>
              <a:rPr dirty="0"/>
              <a:t> </a:t>
            </a:r>
            <a:r>
              <a:rPr lang="zh-CN" altLang="en-US" dirty="0"/>
              <a:t>本地数据库</a:t>
            </a:r>
            <a:endParaRPr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2CFBED8-47C2-44EF-B6E8-3B4F25570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543" y="2205636"/>
            <a:ext cx="2062737" cy="18285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4567BD-2078-443A-AF8D-714CFDE11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63" y="2205635"/>
            <a:ext cx="2062737" cy="1828600"/>
          </a:xfrm>
          <a:prstGeom prst="rect">
            <a:avLst/>
          </a:prstGeom>
        </p:spPr>
      </p:pic>
      <p:pic>
        <p:nvPicPr>
          <p:cNvPr id="15" name="图形 14" descr="添加">
            <a:extLst>
              <a:ext uri="{FF2B5EF4-FFF2-40B4-BE49-F238E27FC236}">
                <a16:creationId xmlns:a16="http://schemas.microsoft.com/office/drawing/2014/main" id="{FB80F18C-3CF2-423F-9BBB-F070CF093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3833" y="2622217"/>
            <a:ext cx="973638" cy="995436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4B63A18-6CDD-4620-80DD-A64A56F86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1534" y="5260932"/>
            <a:ext cx="2313479" cy="205394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46446359-5A41-44F0-85DC-118868A0B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5660" y="5260931"/>
            <a:ext cx="2313479" cy="205394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5FE709A6-A477-460A-83CA-ABF9971B1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2367" y="5260931"/>
            <a:ext cx="2313479" cy="20539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E69001-B466-4AE1-AED4-F91B59E5F9D0}"/>
              </a:ext>
            </a:extLst>
          </p:cNvPr>
          <p:cNvSpPr txBox="1"/>
          <p:nvPr/>
        </p:nvSpPr>
        <p:spPr>
          <a:xfrm>
            <a:off x="1261533" y="7426548"/>
            <a:ext cx="23134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Python3.6</a:t>
            </a:r>
            <a:endParaRPr kumimoji="0" lang="zh-CN" altLang="en-US" sz="36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BAB99C-1F8F-4645-8F8A-9C1D03E79747}"/>
              </a:ext>
            </a:extLst>
          </p:cNvPr>
          <p:cNvSpPr txBox="1"/>
          <p:nvPr/>
        </p:nvSpPr>
        <p:spPr>
          <a:xfrm>
            <a:off x="5345660" y="7467274"/>
            <a:ext cx="23134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Mysql5.6</a:t>
            </a:r>
            <a:endParaRPr kumimoji="0" lang="zh-CN" altLang="en-US" sz="36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37E09E-6D08-447D-A477-6B934FBF988B}"/>
              </a:ext>
            </a:extLst>
          </p:cNvPr>
          <p:cNvSpPr txBox="1"/>
          <p:nvPr/>
        </p:nvSpPr>
        <p:spPr>
          <a:xfrm>
            <a:off x="9282366" y="7426548"/>
            <a:ext cx="23134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Mongo4.0</a:t>
            </a:r>
            <a:endParaRPr kumimoji="0" lang="zh-CN" altLang="en-US" sz="36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C58AA11-92D4-481C-94AE-8829FD141D0A}"/>
              </a:ext>
            </a:extLst>
          </p:cNvPr>
          <p:cNvCxnSpPr>
            <a:endCxn id="6" idx="0"/>
          </p:cNvCxnSpPr>
          <p:nvPr/>
        </p:nvCxnSpPr>
        <p:spPr>
          <a:xfrm flipH="1">
            <a:off x="2418274" y="4290794"/>
            <a:ext cx="3957474" cy="97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E8057E8-6013-4DB0-B1CD-70AB161AE396}"/>
              </a:ext>
            </a:extLst>
          </p:cNvPr>
          <p:cNvCxnSpPr>
            <a:cxnSpLocks/>
          </p:cNvCxnSpPr>
          <p:nvPr/>
        </p:nvCxnSpPr>
        <p:spPr>
          <a:xfrm flipH="1">
            <a:off x="6487088" y="4340269"/>
            <a:ext cx="126654" cy="7682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3DDC255-2A3C-4417-B439-2BED04564555}"/>
              </a:ext>
            </a:extLst>
          </p:cNvPr>
          <p:cNvCxnSpPr>
            <a:cxnSpLocks/>
          </p:cNvCxnSpPr>
          <p:nvPr/>
        </p:nvCxnSpPr>
        <p:spPr>
          <a:xfrm>
            <a:off x="6851735" y="4340269"/>
            <a:ext cx="3587370" cy="76826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361164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三、编写第一个Python程序"/>
          <p:cNvSpPr txBox="1"/>
          <p:nvPr/>
        </p:nvSpPr>
        <p:spPr>
          <a:xfrm>
            <a:off x="1763046" y="836672"/>
            <a:ext cx="811950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dirty="0"/>
              <a:t>三、</a:t>
            </a:r>
            <a:r>
              <a:rPr lang="zh-CN" altLang="en-US" dirty="0"/>
              <a:t>爬虫过程可能遇到的困难</a:t>
            </a:r>
            <a:endParaRPr dirty="0"/>
          </a:p>
        </p:txBody>
      </p:sp>
      <p:pic>
        <p:nvPicPr>
          <p:cNvPr id="26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986052"/>
            <a:ext cx="13004800" cy="276352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D4788A5E-284C-4F6B-8685-4360D4D8CD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820099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正方形"/>
          <p:cNvSpPr/>
          <p:nvPr/>
        </p:nvSpPr>
        <p:spPr>
          <a:xfrm>
            <a:off x="-8467" y="622300"/>
            <a:ext cx="1270001" cy="12700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四、Python基础语法"/>
          <p:cNvSpPr txBox="1"/>
          <p:nvPr/>
        </p:nvSpPr>
        <p:spPr>
          <a:xfrm>
            <a:off x="1763046" y="836672"/>
            <a:ext cx="573679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dirty="0" err="1"/>
              <a:t>四、</a:t>
            </a:r>
            <a:r>
              <a:rPr lang="en-US" dirty="0" err="1"/>
              <a:t>F</a:t>
            </a:r>
            <a:r>
              <a:rPr lang="en-US" altLang="zh-CN" dirty="0" err="1"/>
              <a:t>uture</a:t>
            </a:r>
            <a:r>
              <a:rPr lang="en-US" altLang="zh-CN" dirty="0"/>
              <a:t> work</a:t>
            </a:r>
            <a:endParaRPr dirty="0"/>
          </a:p>
        </p:txBody>
      </p:sp>
      <p:pic>
        <p:nvPicPr>
          <p:cNvPr id="270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986052"/>
            <a:ext cx="13004800" cy="276352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54EA99B7-35BF-40E3-9A72-1B23EA3B4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333721"/>
              </p:ext>
            </p:extLst>
          </p:nvPr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190</Words>
  <Application>Microsoft Office PowerPoint</Application>
  <PresentationFormat>自定义</PresentationFormat>
  <Paragraphs>79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Apple SD 산돌고딕 Neo 무거운</vt:lpstr>
      <vt:lpstr>Apple SD 산돌고딕 Neo 볼드체</vt:lpstr>
      <vt:lpstr>Helvetica Light</vt:lpstr>
      <vt:lpstr>Helvetica Neue</vt:lpstr>
      <vt:lpstr>微软雅黑</vt:lpstr>
      <vt:lpstr>Arial</vt:lpstr>
      <vt:lpstr>Calibri</vt:lpstr>
      <vt:lpstr>Helvetica</vt:lpstr>
      <vt:lpstr>White</vt:lpstr>
      <vt:lpstr>PowerPoint 演示文稿</vt:lpstr>
      <vt:lpstr>爬虫任务梳理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lee jay</cp:lastModifiedBy>
  <cp:revision>22</cp:revision>
  <dcterms:modified xsi:type="dcterms:W3CDTF">2019-10-23T09:02:54Z</dcterms:modified>
</cp:coreProperties>
</file>